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27/05/2023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5600" dirty="0">
                <a:latin typeface="Goudy Old Style" panose="02020502050305020303" pitchFamily="18" charset="0"/>
              </a:rPr>
              <a:t>27/05/2023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Librerias</a:t>
            </a:r>
            <a:r>
              <a:rPr lang="es-GT" dirty="0">
                <a:latin typeface="Goudy Old Style" panose="02020502050305020303" pitchFamily="18" charset="0"/>
              </a:rPr>
              <a:t>: </a:t>
            </a:r>
            <a:r>
              <a:rPr lang="es-GT" dirty="0" err="1">
                <a:latin typeface="Goudy Old Style" panose="02020502050305020303" pitchFamily="18" charset="0"/>
              </a:rPr>
              <a:t>Electron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Framework de código abierto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Crea aplicaciones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cross-platfrom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utilizando HTML, CSS y JS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Vuelve el desarrollo de aplicaciones de escritorio sencillo</a:t>
            </a:r>
          </a:p>
        </p:txBody>
      </p:sp>
      <p:pic>
        <p:nvPicPr>
          <p:cNvPr id="2050" name="Picture 2" descr="Electron (software) - Wikipedia, la enciclopedia libre">
            <a:extLst>
              <a:ext uri="{FF2B5EF4-FFF2-40B4-BE49-F238E27FC236}">
                <a16:creationId xmlns:a16="http://schemas.microsoft.com/office/drawing/2014/main" id="{1E7925C3-CFF0-C39F-6117-710FF1A9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8832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Build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Creación de una construcción para producción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 comando </a:t>
            </a:r>
            <a:r>
              <a:rPr lang="es-G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npm</a:t>
            </a:r>
            <a:r>
              <a:rPr lang="es-G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run </a:t>
            </a:r>
            <a:r>
              <a:rPr lang="es-G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build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crea el directorio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build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con la construcción para producción de nuestra aplicación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En el folder </a:t>
            </a:r>
            <a:r>
              <a:rPr lang="es-G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build</a:t>
            </a:r>
            <a:r>
              <a:rPr lang="es-G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/</a:t>
            </a:r>
            <a:r>
              <a:rPr lang="es-G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static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se encuentran los archivos JS y CSS</a:t>
            </a: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1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latin typeface="Goudy Old Style" panose="02020502050305020303" pitchFamily="18" charset="0"/>
              </a:rPr>
              <a:t>Docker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una plataforma de software que permite crear, probar e implementar aplicaciones rápidamente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Empaqueta software en unidades estandarizadas llamadas contenedores que incluyen todo lo necesario para la ejecución del software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sistema operativo para contenedores de manera similar a como una máquina virtual virtualiza el hardware del servidor, los contenedores virtualizan el sistema operativo de un servidor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30" name="Picture 6" descr="Press and Media Resources - Docker">
            <a:extLst>
              <a:ext uri="{FF2B5EF4-FFF2-40B4-BE49-F238E27FC236}">
                <a16:creationId xmlns:a16="http://schemas.microsoft.com/office/drawing/2014/main" id="{CA1A7778-4DE8-DE69-F5A9-A9BB3154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0" y="4120769"/>
            <a:ext cx="3307739" cy="23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9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5E98C2-90E2-8948-81A2-FB63B2A7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7" y="643466"/>
            <a:ext cx="10622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Serve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Ayuda a alojar sitios estáticos, aplicaciones de una única página o simplemente archivos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Puede ser en un solo dispositivo o en una red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Únicamente necesitamos establecer en que folder se encuentra nuestro código</a:t>
            </a:r>
          </a:p>
        </p:txBody>
      </p:sp>
      <p:pic>
        <p:nvPicPr>
          <p:cNvPr id="2050" name="Picture 2" descr="Serve Logo">
            <a:extLst>
              <a:ext uri="{FF2B5EF4-FFF2-40B4-BE49-F238E27FC236}">
                <a16:creationId xmlns:a16="http://schemas.microsoft.com/office/drawing/2014/main" id="{B50AC2FE-E12A-9F32-521B-C6B6D35B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9" t="31634" r="34000" b="31827"/>
          <a:stretch/>
        </p:blipFill>
        <p:spPr bwMode="auto">
          <a:xfrm>
            <a:off x="4344572" y="4164036"/>
            <a:ext cx="3502855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7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NGINX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Servidor web/proxy de alto rendimiento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libre y de código abierto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Ofrece el contenido estático de un sitio web de forma rápida y fácil de configurar</a:t>
            </a:r>
          </a:p>
        </p:txBody>
      </p:sp>
      <p:pic>
        <p:nvPicPr>
          <p:cNvPr id="3074" name="Picture 2" descr="Advanced Load Balancer, Web Server, &amp; Reverse Proxy - NGINX">
            <a:extLst>
              <a:ext uri="{FF2B5EF4-FFF2-40B4-BE49-F238E27FC236}">
                <a16:creationId xmlns:a16="http://schemas.microsoft.com/office/drawing/2014/main" id="{EA512082-51E9-5CC9-7D33-E7821C72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41" y="4001294"/>
            <a:ext cx="5789918" cy="194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4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Amazon Simple Storage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: es un sistema de almacenamiento de objetos escalable en la nube (PaaS)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Servicio ofrecido por Amazon Web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(AWS) que proporciona almacenamiento de objetos a través de una interfaz de servicio web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Ofrece escalabilidad, disponibilidad, seguridad y rendimiento</a:t>
            </a:r>
          </a:p>
        </p:txBody>
      </p:sp>
      <p:pic>
        <p:nvPicPr>
          <p:cNvPr id="4098" name="Picture 2" descr="AWS S3 Batch Operations Made Easy: A Complete Guide - Learn | Hevo">
            <a:extLst>
              <a:ext uri="{FF2B5EF4-FFF2-40B4-BE49-F238E27FC236}">
                <a16:creationId xmlns:a16="http://schemas.microsoft.com/office/drawing/2014/main" id="{4BA14F97-3C4E-68E5-2C3F-588A7C3A3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t="8634" r="29134" b="14480"/>
          <a:stretch/>
        </p:blipFill>
        <p:spPr bwMode="auto">
          <a:xfrm>
            <a:off x="4709160" y="3879406"/>
            <a:ext cx="2773680" cy="26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Librerias</a:t>
            </a:r>
            <a:r>
              <a:rPr lang="es-GT" dirty="0">
                <a:latin typeface="Goudy Old Style" panose="02020502050305020303" pitchFamily="18" charset="0"/>
              </a:rPr>
              <a:t>: </a:t>
            </a:r>
            <a:r>
              <a:rPr lang="es-GT" dirty="0" err="1">
                <a:latin typeface="Goudy Old Style" panose="02020502050305020303" pitchFamily="18" charset="0"/>
              </a:rPr>
              <a:t>Wails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Cross-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platform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de aplicaciones utilizando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Go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Convierte un proceso tedioso en un proceso simple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las herramientas que “ya conocemos” para crear un aplicación de escritorio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cross-platform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122" name="Picture 2" descr="GitHub - wailsapp/wails: Create beautiful applications using Go">
            <a:extLst>
              <a:ext uri="{FF2B5EF4-FFF2-40B4-BE49-F238E27FC236}">
                <a16:creationId xmlns:a16="http://schemas.microsoft.com/office/drawing/2014/main" id="{249F6AC8-85A3-5DA3-11CB-89FE71451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r="24077"/>
          <a:stretch/>
        </p:blipFill>
        <p:spPr bwMode="auto">
          <a:xfrm>
            <a:off x="4654922" y="3729746"/>
            <a:ext cx="2882156" cy="27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Librerias</a:t>
            </a:r>
            <a:r>
              <a:rPr lang="es-GT" dirty="0">
                <a:latin typeface="Goudy Old Style" panose="02020502050305020303" pitchFamily="18" charset="0"/>
              </a:rPr>
              <a:t>: </a:t>
            </a:r>
            <a:r>
              <a:rPr lang="es-GT" dirty="0" err="1">
                <a:latin typeface="Goudy Old Style" panose="02020502050305020303" pitchFamily="18" charset="0"/>
              </a:rPr>
              <a:t>Cordova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2274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Permite construir aplicaciones móviles nativas utilizando HTML, CSS Y JS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Ayuda con la administración aplicaciones multiplataforma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59021-F147-B261-F230-B60CA6C5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41" y="1666850"/>
            <a:ext cx="6099459" cy="48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0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288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Goudy Old Style</vt:lpstr>
      <vt:lpstr>Tema de Office</vt:lpstr>
      <vt:lpstr>27/05/2023</vt:lpstr>
      <vt:lpstr>Build</vt:lpstr>
      <vt:lpstr>Docker</vt:lpstr>
      <vt:lpstr>Presentación de PowerPoint</vt:lpstr>
      <vt:lpstr>Serve</vt:lpstr>
      <vt:lpstr>NGINX</vt:lpstr>
      <vt:lpstr>S3</vt:lpstr>
      <vt:lpstr>Librerias: Wails</vt:lpstr>
      <vt:lpstr>Librerias: Cordova</vt:lpstr>
      <vt:lpstr>Librerias: Electron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6</cp:revision>
  <dcterms:created xsi:type="dcterms:W3CDTF">2023-03-25T20:37:44Z</dcterms:created>
  <dcterms:modified xsi:type="dcterms:W3CDTF">2023-05-27T11:30:19Z</dcterms:modified>
</cp:coreProperties>
</file>