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8" r:id="rId4"/>
    <p:sldId id="295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3" r:id="rId20"/>
    <p:sldId id="297" r:id="rId21"/>
    <p:sldId id="259" r:id="rId22"/>
    <p:sldId id="296" r:id="rId2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18/06/2023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  <a:latin typeface="Goudy Old Style" panose="02020502050305020303" pitchFamily="18" charset="0"/>
              </a:rPr>
              <a:t>18/06/2023</a:t>
            </a:r>
            <a:endParaRPr lang="es-GT" dirty="0">
              <a:solidFill>
                <a:srgbClr val="FFFFFF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 err="1">
                <a:latin typeface="Goudy Old Style" panose="02020502050305020303" pitchFamily="18" charset="0"/>
              </a:rPr>
              <a:t>Views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67487-B9E3-13EB-E9ED-B53AAF83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0" y="1545585"/>
            <a:ext cx="5372691" cy="376683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>
                <a:latin typeface="Avenir Next LT Pro" panose="020B0504020202020204" pitchFamily="34" charset="0"/>
              </a:rPr>
              <a:t>En el desarrollo de Android y iOS, un </a:t>
            </a:r>
            <a:r>
              <a:rPr lang="es-GT" err="1">
                <a:latin typeface="Avenir Next LT Pro" panose="020B0504020202020204" pitchFamily="34" charset="0"/>
              </a:rPr>
              <a:t>view</a:t>
            </a:r>
            <a:r>
              <a:rPr lang="es-GT">
                <a:latin typeface="Avenir Next LT Pro" panose="020B0504020202020204" pitchFamily="34" charset="0"/>
              </a:rPr>
              <a:t> es la unidad básica de construcción de la interfaz del usuario</a:t>
            </a:r>
          </a:p>
          <a:p>
            <a:r>
              <a:rPr lang="es-GT">
                <a:latin typeface="Avenir Next LT Pro" panose="020B0504020202020204" pitchFamily="34" charset="0"/>
              </a:rPr>
              <a:t>Un rectángulo pequeño puede ser un elemento utilizado para desplegar texto, imágenes o responder al input del usuario</a:t>
            </a:r>
          </a:p>
        </p:txBody>
      </p:sp>
    </p:spTree>
    <p:extLst>
      <p:ext uri="{BB962C8B-B14F-4D97-AF65-F5344CB8AC3E}">
        <p14:creationId xmlns:p14="http://schemas.microsoft.com/office/powerpoint/2010/main" val="245823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s-GT" dirty="0">
                <a:latin typeface="Goudy Old Style" panose="02020502050305020303" pitchFamily="18" charset="0"/>
              </a:rPr>
              <a:t>Componentes nativos</a:t>
            </a:r>
          </a:p>
        </p:txBody>
      </p:sp>
      <p:pic>
        <p:nvPicPr>
          <p:cNvPr id="3076" name="Picture 4" descr="Imágenes de Iphone Apple Logotipo - Descarga gratuita en Freepik">
            <a:extLst>
              <a:ext uri="{FF2B5EF4-FFF2-40B4-BE49-F238E27FC236}">
                <a16:creationId xmlns:a16="http://schemas.microsoft.com/office/drawing/2014/main" id="{07180417-93E7-CD2C-3630-71D6E537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598677"/>
            <a:ext cx="2733294" cy="273329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D641EA-2CF9-FD88-A884-A3DF2E9B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2328360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s-GT" sz="2400">
                <a:latin typeface="Avenir Next LT Pro" panose="020B0504020202020204" pitchFamily="34" charset="0"/>
              </a:rPr>
              <a:t>Se utiliza Java o </a:t>
            </a:r>
            <a:r>
              <a:rPr lang="es-GT" sz="2400" err="1">
                <a:latin typeface="Avenir Next LT Pro" panose="020B0504020202020204" pitchFamily="34" charset="0"/>
              </a:rPr>
              <a:t>Kotlin</a:t>
            </a:r>
            <a:r>
              <a:rPr lang="es-GT" sz="2400">
                <a:latin typeface="Avenir Next LT Pro" panose="020B0504020202020204" pitchFamily="34" charset="0"/>
              </a:rPr>
              <a:t> para el desarrollo en Android</a:t>
            </a:r>
          </a:p>
          <a:p>
            <a:r>
              <a:rPr lang="es-GT" sz="2400">
                <a:latin typeface="Avenir Next LT Pro" panose="020B0504020202020204" pitchFamily="34" charset="0"/>
              </a:rPr>
              <a:t>Se utiliza Swift o </a:t>
            </a:r>
            <a:r>
              <a:rPr lang="es-GT" sz="2400" err="1">
                <a:latin typeface="Avenir Next LT Pro" panose="020B0504020202020204" pitchFamily="34" charset="0"/>
              </a:rPr>
              <a:t>ObjectC</a:t>
            </a:r>
            <a:r>
              <a:rPr lang="es-GT" sz="2400">
                <a:latin typeface="Avenir Next LT Pro" panose="020B0504020202020204" pitchFamily="34" charset="0"/>
              </a:rPr>
              <a:t> para el desarrollo en iOS</a:t>
            </a:r>
          </a:p>
          <a:p>
            <a:r>
              <a:rPr lang="es-GT" sz="2400">
                <a:latin typeface="Avenir Next LT Pro" panose="020B0504020202020204" pitchFamily="34" charset="0"/>
              </a:rPr>
              <a:t>Con </a:t>
            </a:r>
            <a:r>
              <a:rPr lang="es-GT" sz="2400" err="1">
                <a:latin typeface="Avenir Next LT Pro" panose="020B0504020202020204" pitchFamily="34" charset="0"/>
              </a:rPr>
              <a:t>React</a:t>
            </a:r>
            <a:r>
              <a:rPr lang="es-GT" sz="2400">
                <a:latin typeface="Avenir Next LT Pro" panose="020B0504020202020204" pitchFamily="34" charset="0"/>
              </a:rPr>
              <a:t> Native se pueden invocar esos </a:t>
            </a:r>
            <a:r>
              <a:rPr lang="es-GT" sz="2400" err="1">
                <a:latin typeface="Avenir Next LT Pro" panose="020B0504020202020204" pitchFamily="34" charset="0"/>
              </a:rPr>
              <a:t>views</a:t>
            </a:r>
            <a:r>
              <a:rPr lang="es-GT" sz="2400">
                <a:latin typeface="Avenir Next LT Pro" panose="020B0504020202020204" pitchFamily="34" charset="0"/>
              </a:rPr>
              <a:t> con JavaScript utilizando componentes </a:t>
            </a:r>
            <a:r>
              <a:rPr lang="es-GT" sz="2400" err="1">
                <a:latin typeface="Avenir Next LT Pro" panose="020B0504020202020204" pitchFamily="34" charset="0"/>
              </a:rPr>
              <a:t>React</a:t>
            </a:r>
            <a:endParaRPr lang="es-GT" sz="2400">
              <a:latin typeface="Avenir Next LT Pro" panose="020B0504020202020204" pitchFamily="34" charset="0"/>
            </a:endParaRPr>
          </a:p>
          <a:p>
            <a:r>
              <a:rPr lang="es-GT" sz="2400" err="1">
                <a:latin typeface="Avenir Next LT Pro" panose="020B0504020202020204" pitchFamily="34" charset="0"/>
              </a:rPr>
              <a:t>React</a:t>
            </a:r>
            <a:r>
              <a:rPr lang="es-GT" sz="2400">
                <a:latin typeface="Avenir Next LT Pro" panose="020B0504020202020204" pitchFamily="34" charset="0"/>
              </a:rPr>
              <a:t> native crea los </a:t>
            </a:r>
            <a:r>
              <a:rPr lang="es-GT" sz="2400" err="1">
                <a:latin typeface="Avenir Next LT Pro" panose="020B0504020202020204" pitchFamily="34" charset="0"/>
              </a:rPr>
              <a:t>views</a:t>
            </a:r>
            <a:r>
              <a:rPr lang="es-GT" sz="2400">
                <a:latin typeface="Avenir Next LT Pro" panose="020B0504020202020204" pitchFamily="34" charset="0"/>
              </a:rPr>
              <a:t> correspondientes en Android/iOS para esos componentes</a:t>
            </a:r>
          </a:p>
        </p:txBody>
      </p:sp>
      <p:sp>
        <p:nvSpPr>
          <p:cNvPr id="3085" name="Arc 308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Core components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React Native tiene diferentes componentes básicos para todo, desde controles hasta indicadores de actividad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CDE0E6-E866-FD4B-FF0F-CD895B9C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03" y="362384"/>
            <a:ext cx="1795593" cy="28844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9CC7C5-88A0-8938-0150-17247B7E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477" y="362383"/>
            <a:ext cx="1797306" cy="28844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3AC463-F810-A15B-8A79-1BE64F2A5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55" y="3426258"/>
            <a:ext cx="1739820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Contenedor que soporta diseño con flexbox, estilo, manejo de toques y controles de accesibilidad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React native: &lt;View&gt;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Android view: &lt;ViewGroup&gt;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iOS view: &lt;UIView&gt;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Web: &lt;div&gt; sin scroll</a:t>
            </a:r>
          </a:p>
        </p:txBody>
      </p:sp>
    </p:spTree>
    <p:extLst>
      <p:ext uri="{BB962C8B-B14F-4D97-AF65-F5344CB8AC3E}">
        <p14:creationId xmlns:p14="http://schemas.microsoft.com/office/powerpoint/2010/main" val="207076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Text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Muestra contenido, estilo y cadenas de prueba de texto y manejo de eventos de toque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React native: &lt;Text&gt;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Android view: &lt;TextView&gt;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iOS view: &lt;UITextView&gt;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Web: &lt;p&gt;</a:t>
            </a:r>
          </a:p>
        </p:txBody>
      </p:sp>
    </p:spTree>
    <p:extLst>
      <p:ext uri="{BB962C8B-B14F-4D97-AF65-F5344CB8AC3E}">
        <p14:creationId xmlns:p14="http://schemas.microsoft.com/office/powerpoint/2010/main" val="139897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Image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Muestra diferentes tipos de imagenes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React native: &lt;Image&gt;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Android view: &lt;ImageView&gt;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iOS view: &lt;UIImageView&gt;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Web: &lt;img&gt;</a:t>
            </a:r>
          </a:p>
        </p:txBody>
      </p:sp>
    </p:spTree>
    <p:extLst>
      <p:ext uri="{BB962C8B-B14F-4D97-AF65-F5344CB8AC3E}">
        <p14:creationId xmlns:p14="http://schemas.microsoft.com/office/powerpoint/2010/main" val="378944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Scroll 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Contenedor de scroll genérico que puede contener múltiples componentes y views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React native: &lt;ScrollView&gt;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Android view: &lt;ScrollView&gt;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iOS view: &lt;UIScrollView&gt;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Web: &lt;div&gt;</a:t>
            </a:r>
          </a:p>
        </p:txBody>
      </p:sp>
    </p:spTree>
    <p:extLst>
      <p:ext uri="{BB962C8B-B14F-4D97-AF65-F5344CB8AC3E}">
        <p14:creationId xmlns:p14="http://schemas.microsoft.com/office/powerpoint/2010/main" val="186038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Text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Permite al usuario insertar texto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React native: &lt;TextInput&gt;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Android view: &lt;EditText&gt;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iOS view: &lt;UITextField&gt;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Web: &lt;input type=“text”&gt;</a:t>
            </a:r>
          </a:p>
        </p:txBody>
      </p:sp>
    </p:spTree>
    <p:extLst>
      <p:ext uri="{BB962C8B-B14F-4D97-AF65-F5344CB8AC3E}">
        <p14:creationId xmlns:p14="http://schemas.microsoft.com/office/powerpoint/2010/main" val="315789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58EAFC-69DF-729C-7113-37B459A0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83" y="640080"/>
            <a:ext cx="58114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30EE8CD7-387B-4225-6C4A-7FE5423C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latin typeface="Goudy Old Style" panose="02020502050305020303" pitchFamily="18" charset="0"/>
              </a:rPr>
              <a:t>Resultado</a:t>
            </a:r>
            <a:endParaRPr lang="en-US" sz="6600" dirty="0">
              <a:latin typeface="Goudy Old Style" panose="02020502050305020303" pitchFamily="18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1F357C-8BA1-CFF8-299F-CD45A28F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87" y="2619784"/>
            <a:ext cx="2241025" cy="36000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87FDB36-6BDA-73E7-64D0-FC3703E6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19" y="2619784"/>
            <a:ext cx="2243162" cy="36000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ECB607-596E-9C9A-C06E-FD5771EB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787" y="2619784"/>
            <a:ext cx="2277025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React Native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Framework de código abierto creado por Meta Platform Inc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Utilizado para desarrollar aplicaciones para Android, Android TV, iOS, macOS, tvOS, web y Windows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Permite a los desarrolladores utilizar React con las características nativas de estas plataformas</a:t>
            </a:r>
          </a:p>
          <a:p>
            <a:endParaRPr lang="es-GT" sz="220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 err="1">
                <a:latin typeface="Goudy Old Style" panose="02020502050305020303" pitchFamily="18" charset="0"/>
              </a:rPr>
              <a:t>React</a:t>
            </a:r>
            <a:r>
              <a:rPr lang="es-GT" dirty="0">
                <a:latin typeface="Goudy Old Style" panose="02020502050305020303" pitchFamily="18" charset="0"/>
              </a:rPr>
              <a:t> Native Bridge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java - React Native: sending events from android to javascript - Stack  Overflow">
            <a:extLst>
              <a:ext uri="{FF2B5EF4-FFF2-40B4-BE49-F238E27FC236}">
                <a16:creationId xmlns:a16="http://schemas.microsoft.com/office/drawing/2014/main" id="{DE01DD38-E12B-1112-9431-361F3D17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57" y="1984442"/>
            <a:ext cx="5845324" cy="3273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>
                <a:latin typeface="Avenir Next LT Pro" panose="020B0504020202020204" pitchFamily="34" charset="0"/>
              </a:rPr>
              <a:t>Es un puente que se encarga de comunicar el código de JavaScript con el código nativo y las </a:t>
            </a:r>
            <a:r>
              <a:rPr lang="es-GT" err="1">
                <a:latin typeface="Avenir Next LT Pro" panose="020B0504020202020204" pitchFamily="34" charset="0"/>
              </a:rPr>
              <a:t>APIs</a:t>
            </a:r>
            <a:r>
              <a:rPr lang="es-GT">
                <a:latin typeface="Avenir Next LT Pro" panose="020B0504020202020204" pitchFamily="34" charset="0"/>
              </a:rPr>
              <a:t> nativas de la plataforma en la que se ejecutara nuestra aplicación</a:t>
            </a:r>
          </a:p>
          <a:p>
            <a:endParaRPr lang="es-GT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8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Ventajas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Compatibilidad: permite desarrollar aplicaciones que pueden ser ejecutadas tanto en iOS como en Android simultáneamente con el mismo código base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Facilidad de uso: se basa en conceptos fundamentales del lenguaje JavaScript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Confiabilidad: es una de las estructuras más confiables cuando se trata de desarrollo de aplicaciones multiplataforma. Lo utilizan organizaciones como Airbnb, Tesla, Skype, Discord, entre otros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Compatibilidad: permite utilizar módulos externos: módulos de JavaScript y módulos nativos</a:t>
            </a:r>
          </a:p>
          <a:p>
            <a:endParaRPr lang="es-GT" sz="220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GT" sz="5400">
                <a:latin typeface="Goudy Old Style" panose="02020502050305020303" pitchFamily="18" charset="0"/>
              </a:rPr>
              <a:t>Desventajas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GT" sz="2200">
                <a:latin typeface="Avenir Next LT Pro" panose="020B0504020202020204" pitchFamily="34" charset="0"/>
              </a:rPr>
              <a:t>Limitaciones de acceso: acceder a funcionalidades específicas de las plataformas que no estén completamente soportadas por React Native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Dependencia de terceros: al utilizar bibliotecas o módulos de terceros, es posible tener problemas de compatibilidad o mantenimiento</a:t>
            </a:r>
          </a:p>
          <a:p>
            <a:r>
              <a:rPr lang="es-GT" sz="2200">
                <a:latin typeface="Avenir Next LT Pro" panose="020B0504020202020204" pitchFamily="34" charset="0"/>
              </a:rPr>
              <a:t>Personalización: al implementar interacciones personalizadas puede ser necesario escribir código nativo adicional o utilizar módulos nativos para lograr un rendimiento optimo</a:t>
            </a:r>
          </a:p>
        </p:txBody>
      </p:sp>
    </p:spTree>
    <p:extLst>
      <p:ext uri="{BB962C8B-B14F-4D97-AF65-F5344CB8AC3E}">
        <p14:creationId xmlns:p14="http://schemas.microsoft.com/office/powerpoint/2010/main" val="9757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>
                <a:latin typeface="Goudy Old Style" panose="02020502050305020303" pitchFamily="18" charset="0"/>
              </a:rPr>
              <a:t>Historia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Icono&#10;&#10;Descripción generada automáticamente">
            <a:extLst>
              <a:ext uri="{FF2B5EF4-FFF2-40B4-BE49-F238E27FC236}">
                <a16:creationId xmlns:a16="http://schemas.microsoft.com/office/drawing/2014/main" id="{C85C8B07-E174-44B3-820D-737AA299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65967"/>
            <a:ext cx="4777381" cy="41563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2012: Facebook al crear su aplicación móvil desarrollaron un sitio web móvil basado en HTML5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2013: Facebook lanza </a:t>
            </a:r>
            <a:r>
              <a:rPr lang="es-GT" sz="2200" dirty="0" err="1">
                <a:latin typeface="Avenir Next LT Pro" panose="020B0504020202020204" pitchFamily="34" charset="0"/>
              </a:rPr>
              <a:t>React</a:t>
            </a:r>
            <a:r>
              <a:rPr lang="es-GT" sz="2200" dirty="0">
                <a:latin typeface="Avenir Next LT Pro" panose="020B0504020202020204" pitchFamily="34" charset="0"/>
              </a:rPr>
              <a:t>, una biblioteca JavaScript para la construcción de interfaces de usuario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2015: Facebook anuncia el lanzamiento de </a:t>
            </a:r>
            <a:r>
              <a:rPr lang="es-GT" sz="2200" dirty="0" err="1">
                <a:latin typeface="Avenir Next LT Pro" panose="020B0504020202020204" pitchFamily="34" charset="0"/>
              </a:rPr>
              <a:t>React</a:t>
            </a:r>
            <a:r>
              <a:rPr lang="es-GT" sz="2200" dirty="0">
                <a:latin typeface="Avenir Next LT Pro" panose="020B0504020202020204" pitchFamily="34" charset="0"/>
              </a:rPr>
              <a:t> Native como una extensión de </a:t>
            </a:r>
            <a:r>
              <a:rPr lang="es-GT" sz="2200" dirty="0" err="1">
                <a:latin typeface="Avenir Next LT Pro" panose="020B0504020202020204" pitchFamily="34" charset="0"/>
              </a:rPr>
              <a:t>React</a:t>
            </a:r>
            <a:r>
              <a:rPr lang="es-GT" sz="2200" dirty="0">
                <a:latin typeface="Avenir Next LT Pro" panose="020B0504020202020204" pitchFamily="34" charset="0"/>
              </a:rPr>
              <a:t> que permite desarrollar aplicaciones móviles nativas para iOS y Android utilizando JavaScript</a:t>
            </a:r>
          </a:p>
        </p:txBody>
      </p:sp>
    </p:spTree>
    <p:extLst>
      <p:ext uri="{BB962C8B-B14F-4D97-AF65-F5344CB8AC3E}">
        <p14:creationId xmlns:p14="http://schemas.microsoft.com/office/powerpoint/2010/main" val="21082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Comparación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2D786-A6A5-E8A3-D689-114702A96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err="1">
                <a:latin typeface="Avenir Next LT Pro" panose="020B0504020202020204" pitchFamily="34" charset="0"/>
              </a:rPr>
              <a:t>React</a:t>
            </a:r>
            <a:endParaRPr lang="es-GT" dirty="0">
              <a:latin typeface="Avenir Next LT Pro" panose="020B05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Utilizado para construir una interfaz de usuario para aplicaciones web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BCF2FB-1B01-3C6E-5EE4-AF2D078E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err="1">
                <a:latin typeface="Avenir Next LT Pro" panose="020B0504020202020204" pitchFamily="34" charset="0"/>
              </a:rPr>
              <a:t>React</a:t>
            </a:r>
            <a:r>
              <a:rPr lang="es-GT" dirty="0">
                <a:latin typeface="Avenir Next LT Pro" panose="020B0504020202020204" pitchFamily="34" charset="0"/>
              </a:rPr>
              <a:t> Native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01672CE-38C7-50E1-E1B5-D44FFE88E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Utilizado para desarrollar una aplicación móvil para Android, iOS y Windows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elementos de interfaces móviles como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onPress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,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,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button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,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image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 puede utilizar tanto código JavaScript como código nativo</a:t>
            </a: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Goudy Old Style" panose="02020502050305020303" pitchFamily="18" charset="0"/>
              </a:rPr>
              <a:t>Hello world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0BBFDC8-6BBF-C294-AE73-62E82284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24" y="640080"/>
            <a:ext cx="507255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Diferencia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EEB272-0D4D-9B6F-1537-4A76B37EE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>
                <a:latin typeface="Avenir Next LT Pro" panose="020B0504020202020204" pitchFamily="34" charset="0"/>
              </a:rPr>
              <a:t>Web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24E430-D660-E362-2E0F-145D0D69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>
                <a:latin typeface="Avenir Next LT Pro" panose="020B0504020202020204" pitchFamily="34" charset="0"/>
              </a:rPr>
              <a:t>Android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BCD20CB-088C-96EF-D192-54A2A0813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0581" y="2505075"/>
            <a:ext cx="2256201" cy="3684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EDF2729-1DE1-D6EE-F60D-0AEBABE6A1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92159" y="2505075"/>
            <a:ext cx="2343269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 err="1">
                <a:latin typeface="Goudy Old Style" panose="02020502050305020303" pitchFamily="18" charset="0"/>
              </a:rPr>
              <a:t>Hooks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1304B5-7118-7903-32EF-FCE8E8E3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79985"/>
            <a:ext cx="4777381" cy="31282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>
                <a:latin typeface="Avenir Next LT Pro" panose="020B0504020202020204" pitchFamily="34" charset="0"/>
              </a:rPr>
              <a:t>Permiten utilizar estados y otras características sin escribir una clase</a:t>
            </a:r>
          </a:p>
          <a:p>
            <a:r>
              <a:rPr lang="es-GT">
                <a:latin typeface="Avenir Next LT Pro" panose="020B0504020202020204" pitchFamily="34" charset="0"/>
              </a:rPr>
              <a:t>Las funciones que comienzan con use son </a:t>
            </a:r>
            <a:r>
              <a:rPr lang="es-GT" err="1">
                <a:latin typeface="Avenir Next LT Pro" panose="020B0504020202020204" pitchFamily="34" charset="0"/>
              </a:rPr>
              <a:t>Hooks</a:t>
            </a:r>
            <a:endParaRPr lang="es-GT">
              <a:latin typeface="Avenir Next LT Pro" panose="020B0504020202020204" pitchFamily="34" charset="0"/>
            </a:endParaRPr>
          </a:p>
          <a:p>
            <a:r>
              <a:rPr lang="es-GT">
                <a:latin typeface="Avenir Next LT Pro" panose="020B0504020202020204" pitchFamily="34" charset="0"/>
              </a:rPr>
              <a:t>Se pueden crear </a:t>
            </a:r>
            <a:r>
              <a:rPr lang="es-GT" err="1">
                <a:latin typeface="Avenir Next LT Pro" panose="020B0504020202020204" pitchFamily="34" charset="0"/>
              </a:rPr>
              <a:t>Hooks</a:t>
            </a:r>
            <a:r>
              <a:rPr lang="es-GT">
                <a:latin typeface="Avenir Next LT Pro" panose="020B0504020202020204" pitchFamily="34" charset="0"/>
              </a:rPr>
              <a:t> propios combinando los existentes</a:t>
            </a:r>
          </a:p>
        </p:txBody>
      </p:sp>
    </p:spTree>
    <p:extLst>
      <p:ext uri="{BB962C8B-B14F-4D97-AF65-F5344CB8AC3E}">
        <p14:creationId xmlns:p14="http://schemas.microsoft.com/office/powerpoint/2010/main" val="18948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>
                <a:latin typeface="Goudy Old Style" panose="02020502050305020303" pitchFamily="18" charset="0"/>
              </a:rPr>
              <a:t>Componentes y funciones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8278AC30-705A-0ACB-B55F-7CA64B88D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9" b="13541"/>
          <a:stretch/>
        </p:blipFill>
        <p:spPr>
          <a:xfrm>
            <a:off x="739212" y="511293"/>
            <a:ext cx="470532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>
                <a:latin typeface="Avenir Next LT Pro" panose="020B0504020202020204" pitchFamily="34" charset="0"/>
              </a:rPr>
              <a:t>Con </a:t>
            </a:r>
            <a:r>
              <a:rPr lang="es-GT" err="1">
                <a:latin typeface="Avenir Next LT Pro" panose="020B0504020202020204" pitchFamily="34" charset="0"/>
              </a:rPr>
              <a:t>React</a:t>
            </a:r>
            <a:r>
              <a:rPr lang="es-GT">
                <a:latin typeface="Avenir Next LT Pro" panose="020B0504020202020204" pitchFamily="34" charset="0"/>
              </a:rPr>
              <a:t> se pueden crear componentes utilizando clases o funciones</a:t>
            </a:r>
          </a:p>
          <a:p>
            <a:r>
              <a:rPr lang="es-GT">
                <a:latin typeface="Avenir Next LT Pro" panose="020B0504020202020204" pitchFamily="34" charset="0"/>
              </a:rPr>
              <a:t>Originalmente las clases componentes eran los únicos componentes que podían tener estados</a:t>
            </a:r>
          </a:p>
          <a:p>
            <a:endParaRPr lang="es-GT">
              <a:latin typeface="Avenir Next LT Pro" panose="020B0504020202020204" pitchFamily="34" charset="0"/>
            </a:endParaRPr>
          </a:p>
          <a:p>
            <a:endParaRPr lang="es-GT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8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71041-C81B-7BEE-9B55-409CD30B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>
                <a:latin typeface="Avenir Next LT Pro" panose="020B0504020202020204" pitchFamily="34" charset="0"/>
              </a:rPr>
              <a:t>Función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8D414C-4E74-B5BC-9BBE-D5D63EEC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>
                <a:latin typeface="Avenir Next LT Pro" panose="020B0504020202020204" pitchFamily="34" charset="0"/>
              </a:rPr>
              <a:t>Clase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2C9A961F-9292-0F5E-9A74-5EB2C5FAA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1628"/>
            <a:ext cx="3040762" cy="3362595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DB0C601C-E0C5-E2E4-CEA8-38284A0CBB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1628"/>
            <a:ext cx="3040762" cy="37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672</Words>
  <Application>Microsoft Office PowerPoint</Application>
  <PresentationFormat>Panorámica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Goudy Old Style</vt:lpstr>
      <vt:lpstr>Tema de Office</vt:lpstr>
      <vt:lpstr>18/06/2023</vt:lpstr>
      <vt:lpstr>React Native</vt:lpstr>
      <vt:lpstr>Historia</vt:lpstr>
      <vt:lpstr>Comparación </vt:lpstr>
      <vt:lpstr>Hello world</vt:lpstr>
      <vt:lpstr>Diferencia</vt:lpstr>
      <vt:lpstr>Hooks</vt:lpstr>
      <vt:lpstr>Componentes y funciones</vt:lpstr>
      <vt:lpstr>Presentación de PowerPoint</vt:lpstr>
      <vt:lpstr>Views</vt:lpstr>
      <vt:lpstr>Componentes nativos</vt:lpstr>
      <vt:lpstr>Core components</vt:lpstr>
      <vt:lpstr>View</vt:lpstr>
      <vt:lpstr>Text</vt:lpstr>
      <vt:lpstr>Image</vt:lpstr>
      <vt:lpstr>Scroll view</vt:lpstr>
      <vt:lpstr>Text input</vt:lpstr>
      <vt:lpstr>Componente</vt:lpstr>
      <vt:lpstr>Resultado</vt:lpstr>
      <vt:lpstr>React Native Bridge</vt:lpstr>
      <vt:lpstr>Ventajas</vt:lpstr>
      <vt:lpstr>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12</cp:revision>
  <dcterms:created xsi:type="dcterms:W3CDTF">2023-03-25T20:37:44Z</dcterms:created>
  <dcterms:modified xsi:type="dcterms:W3CDTF">2023-06-18T22:59:51Z</dcterms:modified>
</cp:coreProperties>
</file>