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7" r:id="rId4"/>
    <p:sldId id="259" r:id="rId5"/>
    <p:sldId id="262" r:id="rId6"/>
    <p:sldId id="271" r:id="rId7"/>
    <p:sldId id="272" r:id="rId8"/>
    <p:sldId id="268" r:id="rId9"/>
    <p:sldId id="263" r:id="rId1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51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7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2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45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0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3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2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7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2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Una estrella de color azul&#10;&#10;Descripción generada automáticamente con confianza baja">
            <a:extLst>
              <a:ext uri="{FF2B5EF4-FFF2-40B4-BE49-F238E27FC236}">
                <a16:creationId xmlns:a16="http://schemas.microsoft.com/office/drawing/2014/main" id="{1F454479-1EAE-430C-CD08-0A92580E1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3907B28-0266-C8EE-4507-E3F0F656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79499"/>
            <a:ext cx="7977600" cy="2085696"/>
          </a:xfrm>
        </p:spPr>
        <p:txBody>
          <a:bodyPr>
            <a:normAutofit/>
          </a:bodyPr>
          <a:lstStyle/>
          <a:p>
            <a:r>
              <a:rPr lang="es-GT" sz="5600" dirty="0"/>
              <a:t>05/02/2023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C277C1B-857A-8584-5D7B-6EC0CBBE5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3839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Una estrella de color azul&#10;&#10;Descripción generada automáticamente con confianza baja">
            <a:extLst>
              <a:ext uri="{FF2B5EF4-FFF2-40B4-BE49-F238E27FC236}">
                <a16:creationId xmlns:a16="http://schemas.microsoft.com/office/drawing/2014/main" id="{520844B2-EEDA-EDAF-0F46-26990DF83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50C5BD8-1830-281E-0829-23D5D718D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NPM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D5062DE-7DB6-7129-BFBE-26FE67AEB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5610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80EF7-BFB7-6DA4-4810-019709DD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Paquetes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D36C6C-5ABA-4E96-E0E1-8DBDB89A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Instalar un paquete:</a:t>
            </a:r>
          </a:p>
          <a:p>
            <a:pPr lvl="1" algn="just"/>
            <a:r>
              <a:rPr lang="es-ES" b="1" dirty="0"/>
              <a:t>	</a:t>
            </a:r>
            <a:r>
              <a:rPr lang="es-ES" b="1" dirty="0" err="1"/>
              <a:t>npm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NOMBRE_PAQUETE | </a:t>
            </a:r>
            <a:r>
              <a:rPr lang="es-ES" b="1" dirty="0" err="1"/>
              <a:t>npm</a:t>
            </a:r>
            <a:r>
              <a:rPr lang="es-ES" b="1" dirty="0"/>
              <a:t> i NOMBRE_PAQUETE</a:t>
            </a:r>
            <a:endParaRPr lang="es-ES" dirty="0"/>
          </a:p>
          <a:p>
            <a:pPr lvl="1" algn="just"/>
            <a:r>
              <a:rPr lang="es-ES" b="1" dirty="0"/>
              <a:t>	</a:t>
            </a:r>
            <a:r>
              <a:rPr lang="es-ES" b="1" dirty="0" err="1"/>
              <a:t>npm</a:t>
            </a:r>
            <a:r>
              <a:rPr lang="es-ES" b="1" dirty="0"/>
              <a:t> i NOMBRE_PAQUETE </a:t>
            </a:r>
            <a:r>
              <a:rPr lang="es-ES" b="1" dirty="0" err="1"/>
              <a:t>NOMBRE_PAQUETE</a:t>
            </a:r>
            <a:r>
              <a:rPr lang="es-ES" b="1" dirty="0"/>
              <a:t> ...</a:t>
            </a:r>
            <a:endParaRPr lang="es-ES" dirty="0"/>
          </a:p>
          <a:p>
            <a:pPr algn="just"/>
            <a:r>
              <a:rPr lang="es-ES" dirty="0"/>
              <a:t>Desinstalar un paquete:</a:t>
            </a:r>
          </a:p>
          <a:p>
            <a:pPr marL="0" indent="0" algn="just">
              <a:buNone/>
            </a:pPr>
            <a:r>
              <a:rPr lang="es-ES" b="1" dirty="0"/>
              <a:t>	</a:t>
            </a:r>
            <a:r>
              <a:rPr lang="es-ES" b="1" dirty="0" err="1"/>
              <a:t>npm</a:t>
            </a:r>
            <a:r>
              <a:rPr lang="es-ES" b="1" dirty="0"/>
              <a:t> </a:t>
            </a:r>
            <a:r>
              <a:rPr lang="es-ES" b="1" dirty="0" err="1"/>
              <a:t>uninstall</a:t>
            </a:r>
            <a:r>
              <a:rPr lang="es-ES" b="1" dirty="0"/>
              <a:t> NOMBRE_PAQUETE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396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estrella de color azul&#10;&#10;Descripción generada automáticamente con confianza baja">
            <a:extLst>
              <a:ext uri="{FF2B5EF4-FFF2-40B4-BE49-F238E27FC236}">
                <a16:creationId xmlns:a16="http://schemas.microsoft.com/office/drawing/2014/main" id="{32B4806F-3C46-B736-B01A-7948292A0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BAF3CB4B-6A12-6D06-FA1A-39B0C3EED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HTTP </a:t>
            </a:r>
            <a:r>
              <a:rPr lang="es-GT" dirty="0" err="1"/>
              <a:t>Request</a:t>
            </a:r>
            <a:endParaRPr lang="es-GT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70952AD-4551-199D-1D3B-779C1D1E8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26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47E75-49A2-52A4-13DA-FA3D697A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Body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2D7A7F-207F-21D4-414D-99E2C2502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No todas las solicitudes tienen un </a:t>
            </a:r>
            <a:r>
              <a:rPr lang="es-ES" dirty="0" err="1"/>
              <a:t>body</a:t>
            </a:r>
            <a:r>
              <a:rPr lang="es-ES" dirty="0"/>
              <a:t>, algunas solicitudes que recuperan información como GET, HEAD, DELETE, OPTIONS usualmente no lo necesitan</a:t>
            </a:r>
          </a:p>
          <a:p>
            <a:pPr algn="just"/>
            <a:r>
              <a:rPr lang="es-ES" dirty="0"/>
              <a:t>Algunas solicitudes envían información al servidor con el fin de actualizar información, como es el caso de la solicitud POST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173194-B658-7750-07AF-78647FE0E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166" y="4071845"/>
            <a:ext cx="5537667" cy="23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4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5E437-B413-37D4-7BBB-34360292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Params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76383-6712-1BA5-F2C9-F933E19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Los </a:t>
            </a:r>
            <a:r>
              <a:rPr lang="es-GT" dirty="0" err="1"/>
              <a:t>parametros</a:t>
            </a:r>
            <a:r>
              <a:rPr lang="es-GT" dirty="0"/>
              <a:t> (también llamados URL </a:t>
            </a:r>
            <a:r>
              <a:rPr lang="es-GT" dirty="0" err="1"/>
              <a:t>params</a:t>
            </a:r>
            <a:r>
              <a:rPr lang="es-GT" dirty="0"/>
              <a:t> o </a:t>
            </a:r>
            <a:r>
              <a:rPr lang="es-GT" dirty="0" err="1"/>
              <a:t>query</a:t>
            </a:r>
            <a:r>
              <a:rPr lang="es-GT" dirty="0"/>
              <a:t> </a:t>
            </a:r>
            <a:r>
              <a:rPr lang="es-GT" dirty="0" err="1"/>
              <a:t>strings</a:t>
            </a:r>
            <a:r>
              <a:rPr lang="es-GT" dirty="0"/>
              <a:t>) son usados cuando el cliente solicita un recurso particular del servidor web usando el protocolo http</a:t>
            </a:r>
          </a:p>
          <a:p>
            <a:r>
              <a:rPr lang="es-GT" dirty="0"/>
              <a:t>Usualmente son pares clave-valor separados por el signo “=“ </a:t>
            </a:r>
          </a:p>
        </p:txBody>
      </p:sp>
    </p:spTree>
    <p:extLst>
      <p:ext uri="{BB962C8B-B14F-4D97-AF65-F5344CB8AC3E}">
        <p14:creationId xmlns:p14="http://schemas.microsoft.com/office/powerpoint/2010/main" val="380584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772983-D502-FDAC-8F47-DB12379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err="1"/>
              <a:t>Parametros</a:t>
            </a:r>
            <a:endParaRPr lang="es-GT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A3E5618-1271-7C3B-132D-A63DF39EC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GT" dirty="0"/>
              <a:t>URL </a:t>
            </a:r>
            <a:r>
              <a:rPr lang="es-GT" dirty="0" err="1"/>
              <a:t>params</a:t>
            </a:r>
            <a:endParaRPr lang="es-GT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8B15C0A-8CBE-C458-5160-CD0FFC4A8F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GT" dirty="0"/>
              <a:t>El valor es asignado al final del </a:t>
            </a:r>
            <a:r>
              <a:rPr lang="es-GT" dirty="0" err="1"/>
              <a:t>endpoint</a:t>
            </a:r>
            <a:endParaRPr lang="es-GT" dirty="0"/>
          </a:p>
          <a:p>
            <a:r>
              <a:rPr lang="es-GT" dirty="0"/>
              <a:t>http://localhost:3000/ejemplo/5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E189029C-B990-3604-9948-A0D4B7D9E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GT" dirty="0" err="1"/>
              <a:t>Query</a:t>
            </a:r>
            <a:r>
              <a:rPr lang="es-GT" dirty="0"/>
              <a:t> </a:t>
            </a:r>
            <a:r>
              <a:rPr lang="es-GT" dirty="0" err="1"/>
              <a:t>string</a:t>
            </a:r>
            <a:endParaRPr lang="es-GT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7D014FCB-23D9-DC7C-EDF8-0007512A8F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GT" dirty="0"/>
              <a:t>Es un par de valores clave-valor, estos empiezan después del signo “?”. Al utilizar más de uno se utiliza el signo “&amp;”</a:t>
            </a:r>
          </a:p>
          <a:p>
            <a:r>
              <a:rPr lang="es-GT" dirty="0"/>
              <a:t>http://localhost:3000/ejemplo?numero=5&amp;tipo=practico</a:t>
            </a:r>
          </a:p>
        </p:txBody>
      </p:sp>
    </p:spTree>
    <p:extLst>
      <p:ext uri="{BB962C8B-B14F-4D97-AF65-F5344CB8AC3E}">
        <p14:creationId xmlns:p14="http://schemas.microsoft.com/office/powerpoint/2010/main" val="149140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estrella de color azul&#10;&#10;Descripción generada automáticamente con confianza baja">
            <a:extLst>
              <a:ext uri="{FF2B5EF4-FFF2-40B4-BE49-F238E27FC236}">
                <a16:creationId xmlns:a16="http://schemas.microsoft.com/office/drawing/2014/main" id="{32B4806F-3C46-B736-B01A-7948292A0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BAF3CB4B-6A12-6D06-FA1A-39B0C3EED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ENDPOINT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70952AD-4551-199D-1D3B-779C1D1E8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6712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69EE1-3D04-3E3B-5C41-D83B9FFA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7391AB-8BF7-6B0B-8B03-BCEA57836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Es un punto de comunicación de un canal. Cuando una api interactúa con otro sistema, los puntos de contacto de la comunicación son considerados </a:t>
            </a:r>
            <a:r>
              <a:rPr lang="es-ES" dirty="0" err="1"/>
              <a:t>endpoints</a:t>
            </a:r>
            <a:endParaRPr lang="es-GT" dirty="0"/>
          </a:p>
          <a:p>
            <a:pPr algn="just"/>
            <a:r>
              <a:rPr lang="es-GT" dirty="0"/>
              <a:t>Para las </a:t>
            </a:r>
            <a:r>
              <a:rPr lang="es-GT" dirty="0" err="1"/>
              <a:t>apis</a:t>
            </a:r>
            <a:r>
              <a:rPr lang="es-GT" dirty="0"/>
              <a:t>, un </a:t>
            </a:r>
            <a:r>
              <a:rPr lang="es-GT" dirty="0" err="1"/>
              <a:t>endpoint</a:t>
            </a:r>
            <a:r>
              <a:rPr lang="es-GT" dirty="0"/>
              <a:t> incluye un URL de un servidor o servicio. Cada </a:t>
            </a:r>
            <a:r>
              <a:rPr lang="es-GT" dirty="0" err="1"/>
              <a:t>endpoint</a:t>
            </a:r>
            <a:r>
              <a:rPr lang="es-GT" dirty="0"/>
              <a:t> es la ubicación por cual la api puede acceder al recurso que necesita para realizar su función 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B2B914-C674-D384-0198-73259FCD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206" y="4753811"/>
            <a:ext cx="3945587" cy="19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5532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247</Words>
  <Application>Microsoft Office PowerPoint</Application>
  <PresentationFormat>Panorámica</PresentationFormat>
  <Paragraphs>25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Goudy Old Style</vt:lpstr>
      <vt:lpstr>Wingdings</vt:lpstr>
      <vt:lpstr>FrostyVTI</vt:lpstr>
      <vt:lpstr>05/02/2023</vt:lpstr>
      <vt:lpstr>NPM</vt:lpstr>
      <vt:lpstr>Paquetes</vt:lpstr>
      <vt:lpstr>HTTP Request</vt:lpstr>
      <vt:lpstr>Body</vt:lpstr>
      <vt:lpstr>Params</vt:lpstr>
      <vt:lpstr>Parametros</vt:lpstr>
      <vt:lpstr>ENDPOINT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29/01/2023</dc:title>
  <dc:creator>Milton Villeda</dc:creator>
  <cp:lastModifiedBy>Milton Villeda</cp:lastModifiedBy>
  <cp:revision>3</cp:revision>
  <dcterms:created xsi:type="dcterms:W3CDTF">2023-01-27T09:36:49Z</dcterms:created>
  <dcterms:modified xsi:type="dcterms:W3CDTF">2023-02-04T10:59:35Z</dcterms:modified>
</cp:coreProperties>
</file>