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58" r:id="rId7"/>
    <p:sldId id="264" r:id="rId8"/>
    <p:sldId id="260" r:id="rId9"/>
    <p:sldId id="261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8B0E-EA46-BA28-389E-A99E212F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340B8-8F8F-DAEC-D9C8-388750D1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A61A4-88BE-A454-7040-899EC77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0E61B-94EE-4B8E-33E8-6A0BADF8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7C4CA-8CFF-B06D-33B4-700001C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47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AB5E-48BC-5C50-4629-38EA4C3A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527B3-5FF9-B570-61E2-60F6E1E1B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389A8-468F-CA66-F548-56BC393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A5B3-C047-6098-37E8-F83AC71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2F84D-F47F-57B2-4CF7-AC60B723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51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5BDC4E-067B-6FEA-BE63-0FF7C9D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925F2C-09D5-4B66-F251-641D3D26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71D67-5107-B713-F115-9DF1CBB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21F2F-9ABD-4196-F0AB-5021B87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79883-4E6E-41A9-E2E3-B0F28F45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29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8859-0AE9-9663-042F-9E81EDA6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7D454-93C8-ADCD-7726-14FED774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6D491-561D-6B4B-7A00-F063F5F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78046-18D2-EBAA-0841-EC38988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8A9B8-DA09-B950-A514-C90BE314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80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CA25-6BCC-6DCB-4A22-43B8ADCD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06939-06F6-6EE9-1C41-2558CBC4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66885-48B4-6348-2D4C-7EED9F7E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844F5-DFDF-A026-A27A-2CB6275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2E5EA-9048-7936-EA5D-EC40D5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1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B547-1A8C-C723-5752-44DF515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8C88C-CB30-AB7A-F45C-5A2D9C2C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10DD61-9BFA-A6E0-C646-04523E09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AD874-B17F-8032-82D9-6A87C9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90B7-1689-0C20-7907-648D472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B689B-8831-6B8A-0A4E-7E20CB2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49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EA52-29BA-F505-325A-D8AEB60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A2CC4-2E23-F971-98D9-D406A03B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E533E-1B9C-4B7B-3824-6410A84B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0A4C5A-94E5-D9C5-FB42-FFFD32978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45476-49D2-CB62-D58E-31D730A76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73CA53-7F7B-75AF-82FE-A36424A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13981C-14A9-77EC-92FA-EAFCD95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BC47F-ABCE-B919-4FFA-C8C4BE1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18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FBEF-F5B9-0DFE-37EA-BCB798D4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87E7E-5C40-D85F-B1E6-6299845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EA6D9-8ADD-B841-FC79-F80F1DC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5B10F-424E-1C93-5DA3-A4B3EE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46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23DCBC-DFB6-A4C6-B913-56C10357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65D387-3FF1-88B0-0E9F-1A70C4A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CED47-9F67-D365-6162-997E9961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26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B8AB-B809-02A6-36C2-21B2BC77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EC4F-1CCE-5C4F-0219-81F509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07BB0-C6B4-B9BC-05A0-76BE169F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FD253-8E17-6BF3-71DE-9D35DF88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A1B22-7785-CF89-FD89-63B880A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B477D7-9D5E-B6E8-38CE-CAC737D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8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844E-1C80-7337-3965-7E70F6CA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768375-B142-961E-3EEF-0E8738E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A843A-5D83-DB0E-DDF1-5B7FD397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1D29D-78FD-7742-579F-82B4E44D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12E7D-9299-CC2E-BF10-001DBA9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ED79E-5977-1633-5B4C-5A932FBE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88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78494-2E88-665E-6735-63A8277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FAE1B-E0D4-6B95-AC41-26D0CA97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398E3-B2B5-EEBF-5568-495E5C58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5AF1-BC71-4622-8788-6CBC9951BC82}" type="datetimeFigureOut">
              <a:rPr lang="es-GT" smtClean="0"/>
              <a:t>8/04/2023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EC656-4136-B76D-A430-F20C6FF3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1AC29-1701-F1CF-0084-84E2EA78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9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8153249D-8D27-AC0D-C890-0FB5034C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26F18-6CD0-56CA-9EA6-36C69757F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5600" dirty="0">
                <a:latin typeface="Goudy Old Style" panose="02020502050305020303" pitchFamily="18" charset="0"/>
              </a:rPr>
              <a:t>26/03/2023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E1A09-6D65-99C4-4CC6-1355B4BEF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116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3B5B558B-3066-9A26-1C8B-55499F1D9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GT" sz="5200">
                <a:solidFill>
                  <a:srgbClr val="FFFFFF"/>
                </a:solidFill>
                <a:latin typeface="Goudy Old Style" panose="02020502050305020303" pitchFamily="18" charset="0"/>
              </a:rPr>
              <a:t>Cloud computing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8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modelo que permite acceso a la red omnipresente, conveniente y bajo demanda a un conjunto compartido de recursos informáticos configurables que se pueden provisionar y liberar rápidamente con un mínimo esfuerzo de gestión o interacción del proveedor de servicios</a:t>
            </a:r>
          </a:p>
        </p:txBody>
      </p:sp>
      <p:pic>
        <p:nvPicPr>
          <p:cNvPr id="8194" name="Picture 2" descr="Modelos de servicio cloud: IaaS, PaaS y SaaS | Stackscale">
            <a:extLst>
              <a:ext uri="{FF2B5EF4-FFF2-40B4-BE49-F238E27FC236}">
                <a16:creationId xmlns:a16="http://schemas.microsoft.com/office/drawing/2014/main" id="{6570043B-80EC-F972-67DA-5767F751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36" y="3279223"/>
            <a:ext cx="4631527" cy="32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1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Características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Auto servicio: adquirir recursos sin interacción humana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Acceso: a través de una red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Variedad de recursos: según características de servicio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Elasticidad: para incrementar o liberar recursos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Servicio a medida: automático para su gestión, solo se paga por lo que se usa</a:t>
            </a:r>
          </a:p>
        </p:txBody>
      </p:sp>
    </p:spTree>
    <p:extLst>
      <p:ext uri="{BB962C8B-B14F-4D97-AF65-F5344CB8AC3E}">
        <p14:creationId xmlns:p14="http://schemas.microsoft.com/office/powerpoint/2010/main" val="130698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IaaS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Infrastructure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As A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Modelo de nube en el que el proveedor de servicios en la nube ofrece recursos de infraestructura de TI, como servidores, almacenamiento, redes y sistemas operativos, a través de internet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Los clientes pueden alquilar estos recursos en función de sus necesidades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AWS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Microsoft Azure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Google Cloud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Platform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IBM Cloud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Digital </a:t>
            </a:r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Ocean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6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PaaS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Platform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As A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0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Modelo de nube en el que un proveedor de servicios  ofrece una plataforma completa para el desarrollo, la ejecución y mantenimiento de aplicaciones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Esto incluye la infraestructura subyacente</a:t>
            </a:r>
          </a:p>
          <a:p>
            <a:pPr algn="just"/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Heroku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AWS Lambda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Google App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Engine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IBM Cloud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Foundry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4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SaaS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As A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1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Modelo de nube en el que un proveedor de servicios en la nube ofrece software a través de un navegador web o aplicación y pagar por su uso en función del numero de usuarios o del uso del software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Microsoft Office 365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Dropbox</a:t>
            </a:r>
          </a:p>
          <a:p>
            <a:pPr algn="just"/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Slack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176840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Porque utilizar </a:t>
            </a:r>
            <a:r>
              <a:rPr lang="es-GT" dirty="0" err="1">
                <a:latin typeface="Goudy Old Style" panose="02020502050305020303" pitchFamily="18" charset="0"/>
              </a:rPr>
              <a:t>cloud</a:t>
            </a:r>
            <a:r>
              <a:rPr lang="es-GT" dirty="0">
                <a:latin typeface="Goudy Old Style" panose="02020502050305020303" pitchFamily="18" charset="0"/>
              </a:rPr>
              <a:t> </a:t>
            </a:r>
            <a:r>
              <a:rPr lang="es-GT" dirty="0" err="1">
                <a:latin typeface="Goudy Old Style" panose="02020502050305020303" pitchFamily="18" charset="0"/>
              </a:rPr>
              <a:t>computing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Pago por uso vs ampliación por 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B4F1A4-A7D9-19AB-7581-303383B1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2410397"/>
            <a:ext cx="651600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7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Backend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3081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Riesgo de sobre provisionar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F113E4-714F-19FE-46B2-A9069235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672371"/>
            <a:ext cx="631595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7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Penalización por bajos recursos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4AA431-1762-9BCF-A966-0A24F410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290221"/>
            <a:ext cx="769727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5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GT" sz="4000">
                <a:solidFill>
                  <a:schemeClr val="tx2"/>
                </a:solidFill>
                <a:latin typeface="Goudy Old Style" panose="02020502050305020303" pitchFamily="18" charset="0"/>
              </a:rPr>
              <a:t>AWS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endParaRPr lang="es-GT" sz="2000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Amazon Web Services - Wikipedia, la enciclopedia libre">
            <a:extLst>
              <a:ext uri="{FF2B5EF4-FFF2-40B4-BE49-F238E27FC236}">
                <a16:creationId xmlns:a16="http://schemas.microsoft.com/office/drawing/2014/main" id="{625ED6CF-06E8-3BAC-D81D-3A5DCE73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3183" y="320231"/>
            <a:ext cx="7564181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69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Elastic</a:t>
            </a:r>
            <a:r>
              <a:rPr lang="es-GT" dirty="0">
                <a:latin typeface="Goudy Old Style" panose="02020502050305020303" pitchFamily="18" charset="0"/>
              </a:rPr>
              <a:t> Compute Cloud (EC2)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servicio web que proporciona capacidad informática en la nube, segura y de tamaño modificable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Diseñado para simplificar el uso de la informática en la nube a escala web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criptografía de clave pública para cifrar y descifrar información de inicio de sesión </a:t>
            </a:r>
          </a:p>
          <a:p>
            <a:pPr marL="0" indent="0" algn="just">
              <a:buNone/>
            </a:pP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Beneficios 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Alta disponibilidad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Elasticidad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Monitorización y auditorias solidas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Flexibilidad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Seguridad </a:t>
            </a:r>
          </a:p>
        </p:txBody>
      </p:sp>
      <p:pic>
        <p:nvPicPr>
          <p:cNvPr id="11268" name="Picture 4" descr="Deploying the Storage Made Easy Private Cloud Appliance on Amazon EC2 –  Storage Made Easy Blog">
            <a:extLst>
              <a:ext uri="{FF2B5EF4-FFF2-40B4-BE49-F238E27FC236}">
                <a16:creationId xmlns:a16="http://schemas.microsoft.com/office/drawing/2014/main" id="{966B1E86-81A9-CE2C-D545-56785E8E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07" y="3429000"/>
            <a:ext cx="2857624" cy="305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5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>
                <a:latin typeface="Goudy Old Style" panose="02020502050305020303" pitchFamily="18" charset="0"/>
              </a:rPr>
              <a:t>Simple Storage Service (S3)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servicio de almacenamiento de objetos que ofrece escalabilidad, disponibilidad de datos, seguridad y rendimiento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Los objetos son almacenados en un bucket y este tiene un nombre globalmente unico</a:t>
            </a:r>
          </a:p>
          <a:p>
            <a:pPr marL="0" indent="0" algn="just">
              <a:buNone/>
            </a:pPr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Beneficios 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Rendimiento, escalabilidad y durabilidad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Capacidades de seguridad y auditoria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Fácil administración de datos 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2290" name="Picture 2" descr="Introducción a Amazon S3 - 2023 Aprender BIG DATA desde cero">
            <a:extLst>
              <a:ext uri="{FF2B5EF4-FFF2-40B4-BE49-F238E27FC236}">
                <a16:creationId xmlns:a16="http://schemas.microsoft.com/office/drawing/2014/main" id="{B4904896-274B-53AA-5F17-E5694C0B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971" y="3429000"/>
            <a:ext cx="3376820" cy="25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45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Press and Media Resources - Docker">
            <a:extLst>
              <a:ext uri="{FF2B5EF4-FFF2-40B4-BE49-F238E27FC236}">
                <a16:creationId xmlns:a16="http://schemas.microsoft.com/office/drawing/2014/main" id="{9A532522-E3D4-7CB4-FCAA-C7F4F5E46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9" b="46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  <a:latin typeface="Goudy Old Style" panose="02020502050305020303" pitchFamily="18" charset="0"/>
              </a:rPr>
              <a:t>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6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una plataforma de software que permite crear, probar e implementar aplicaciones rápidamente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Empaqueta software en unidades estandarizadas llamadas contenedores que incluyen todo lo necesario para la ejecución del software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sistema operativo para contenedores de manera similar a como una máquina virtual virtualiza el hardware del servidor, los contenedores virtualizan el sistema operativo de un servidor</a:t>
            </a:r>
          </a:p>
        </p:txBody>
      </p:sp>
    </p:spTree>
    <p:extLst>
      <p:ext uri="{BB962C8B-B14F-4D97-AF65-F5344CB8AC3E}">
        <p14:creationId xmlns:p14="http://schemas.microsoft.com/office/powerpoint/2010/main" val="286593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Contenedore vs máquinas virtuales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F1ABA-554B-96E0-95A7-A087BEB34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5CFCF0-D599-EB48-788B-1A20B446C3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551C98-CCEC-52DA-150A-5FBB4157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38" y="2186527"/>
            <a:ext cx="4278521" cy="36295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0529B9-56E0-0AE1-8DC6-77197E75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9" y="2186527"/>
            <a:ext cx="409632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0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04E94C-5F02-0D21-B4A9-9A723B198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701" b="193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658998F-60BD-ADAD-6A62-F88DBC0E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K8S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DC23467-F28D-902F-20B5-D2F46749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59509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una plataforma de orquestación de contenedores que permite manejar sistemas escalables implementando mejores prácticas de Cloud Native. Automatiza la implementación, escalado y gestión de aplicaciones en contenedores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Desarrollado por Google y ahora es mantenido por la Cloud Native Computing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Foundation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(CNCF)</a:t>
            </a:r>
          </a:p>
          <a:p>
            <a:pPr marL="0" indent="0" algn="just">
              <a:buNone/>
            </a:pP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Algunas de las características principales incluyen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Escalado automático y balanceo de carga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Gestión automática de la implementación y actualización de aplicaciones en contenedores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Monitorio de aplicaciones y recursos en tiempo real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Configuración y gestión de redes de contenedores</a:t>
            </a:r>
          </a:p>
        </p:txBody>
      </p:sp>
    </p:spTree>
    <p:extLst>
      <p:ext uri="{BB962C8B-B14F-4D97-AF65-F5344CB8AC3E}">
        <p14:creationId xmlns:p14="http://schemas.microsoft.com/office/powerpoint/2010/main" val="24157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Frameworks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Express</a:t>
            </a: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NestJS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078" name="Picture 6" descr="npm">
            <a:extLst>
              <a:ext uri="{FF2B5EF4-FFF2-40B4-BE49-F238E27FC236}">
                <a16:creationId xmlns:a16="http://schemas.microsoft.com/office/drawing/2014/main" id="{056CA9E6-B16B-8D0C-4B62-93952970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55" y="3144203"/>
            <a:ext cx="3032760" cy="30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press - Node.js web application framework">
            <a:extLst>
              <a:ext uri="{FF2B5EF4-FFF2-40B4-BE49-F238E27FC236}">
                <a16:creationId xmlns:a16="http://schemas.microsoft.com/office/drawing/2014/main" id="{0B7A2C66-A28E-D674-A837-98819157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3912870"/>
            <a:ext cx="41433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8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>
                <a:latin typeface="Goudy Old Style" panose="02020502050305020303" pitchFamily="18" charset="0"/>
              </a:rPr>
              <a:t>Arquitectura 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3602B5-CF7D-3762-B0D1-89628116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23437"/>
            <a:ext cx="684943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NestJS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Utilizado para aplicaciones web empresariales y complejas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Basado en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TypeScript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el patrón de diseño de controladores</a:t>
            </a:r>
          </a:p>
        </p:txBody>
      </p:sp>
      <p:pic>
        <p:nvPicPr>
          <p:cNvPr id="5" name="Picture 6" descr="npm">
            <a:extLst>
              <a:ext uri="{FF2B5EF4-FFF2-40B4-BE49-F238E27FC236}">
                <a16:creationId xmlns:a16="http://schemas.microsoft.com/office/drawing/2014/main" id="{F54B1275-2429-BAE4-F0BC-8F6BDBCB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20" y="3429000"/>
            <a:ext cx="3032760" cy="30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Frontend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Corresponde a la capa de presentación que se muestra en el navegador web al usuario con la que puede interactuar directamente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Interactúa con el backend, que es la parte de la aplicación que se encarga de procesas y almacenar datos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En conjunto, el frontend y el backend forman una aplicación web completa que permite a los usuarios interactuar con una  aplicación a través de una interfaz de usuario visualmente atractiva y fácil de usar</a:t>
            </a:r>
          </a:p>
        </p:txBody>
      </p:sp>
      <p:pic>
        <p:nvPicPr>
          <p:cNvPr id="1026" name="Picture 2" descr="Programación por capas - Wikipedia, la enciclopedia libre">
            <a:extLst>
              <a:ext uri="{FF2B5EF4-FFF2-40B4-BE49-F238E27FC236}">
                <a16:creationId xmlns:a16="http://schemas.microsoft.com/office/drawing/2014/main" id="{C04DE90C-C289-012E-9F7A-FD363607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19575"/>
            <a:ext cx="57912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5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Frameworks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Svelte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React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Vue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Preact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Lit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Angular</a:t>
            </a:r>
          </a:p>
        </p:txBody>
      </p:sp>
      <p:pic>
        <p:nvPicPr>
          <p:cNvPr id="2050" name="Picture 2" descr="Svelte - Wikipedia, la enciclopedia libre">
            <a:extLst>
              <a:ext uri="{FF2B5EF4-FFF2-40B4-BE49-F238E27FC236}">
                <a16:creationId xmlns:a16="http://schemas.microsoft.com/office/drawing/2014/main" id="{4438D30A-BC3B-D5EA-4A81-6B823EEB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89" y="1027905"/>
            <a:ext cx="1700022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- Wikipedia, la enciclopedia libre">
            <a:extLst>
              <a:ext uri="{FF2B5EF4-FFF2-40B4-BE49-F238E27FC236}">
                <a16:creationId xmlns:a16="http://schemas.microsoft.com/office/drawing/2014/main" id="{CFEB6F2E-43CB-B2E1-4197-B42B1C41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22" y="1027906"/>
            <a:ext cx="2352700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- Wikipedia, la enciclopedia libre">
            <a:extLst>
              <a:ext uri="{FF2B5EF4-FFF2-40B4-BE49-F238E27FC236}">
                <a16:creationId xmlns:a16="http://schemas.microsoft.com/office/drawing/2014/main" id="{9D35F10D-84F9-EEAC-EA34-02A474B6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65" y="1027905"/>
            <a:ext cx="2361931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é es Preact - Damián De Luca">
            <a:extLst>
              <a:ext uri="{FF2B5EF4-FFF2-40B4-BE49-F238E27FC236}">
                <a16:creationId xmlns:a16="http://schemas.microsoft.com/office/drawing/2014/main" id="{4CCE449D-0C1D-5CFC-0BCC-EEF8E928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87" y="3209691"/>
            <a:ext cx="2125625" cy="2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t · GitHub">
            <a:extLst>
              <a:ext uri="{FF2B5EF4-FFF2-40B4-BE49-F238E27FC236}">
                <a16:creationId xmlns:a16="http://schemas.microsoft.com/office/drawing/2014/main" id="{AF03817F-AF04-942A-4119-C589B45E1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t="13127" r="13506" b="15472"/>
          <a:stretch/>
        </p:blipFill>
        <p:spPr bwMode="auto">
          <a:xfrm>
            <a:off x="7147560" y="3209691"/>
            <a:ext cx="2125624" cy="21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0F5B69C-7FFA-F852-26DC-A905BA4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09" y="3209691"/>
            <a:ext cx="2399180" cy="23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89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React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Desarrollado por Facebook y lanzado en 2013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Creación de componentes reutilizables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una técnica llamada “Renderizado del lado del cliente”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una sintaxis llamada JSX, mezcla HTML con JavaScript</a:t>
            </a:r>
          </a:p>
        </p:txBody>
      </p:sp>
      <p:pic>
        <p:nvPicPr>
          <p:cNvPr id="4" name="Picture 4" descr="React - Wikipedia, la enciclopedia libre">
            <a:extLst>
              <a:ext uri="{FF2B5EF4-FFF2-40B4-BE49-F238E27FC236}">
                <a16:creationId xmlns:a16="http://schemas.microsoft.com/office/drawing/2014/main" id="{DE381F56-6536-5C96-B14A-FE0F40AF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50" y="4001294"/>
            <a:ext cx="2352700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5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Desarrollado y mantenido por Google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Framework completo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el patrón de arquitectura MVC/MVVM</a:t>
            </a:r>
          </a:p>
          <a:p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0B48F4CF-F3A5-E0BB-C0A1-D0D9F685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10" y="3429000"/>
            <a:ext cx="2399180" cy="23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Vue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Desarrollado por Evan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You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y lanzado en 2014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Centrado en la simplicidad y la facilidad de uso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Sintaxis similar a la de Angular y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React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el patrón MVC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una técnica llamada “reconocimiento de cambios</a:t>
            </a:r>
          </a:p>
        </p:txBody>
      </p:sp>
      <p:pic>
        <p:nvPicPr>
          <p:cNvPr id="5" name="Picture 6" descr="Vue.js - Wikipedia, la enciclopedia libre">
            <a:extLst>
              <a:ext uri="{FF2B5EF4-FFF2-40B4-BE49-F238E27FC236}">
                <a16:creationId xmlns:a16="http://schemas.microsoft.com/office/drawing/2014/main" id="{4A41146F-916A-6BD6-B7AB-4656A47F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34" y="4130114"/>
            <a:ext cx="2361931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3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732</Words>
  <Application>Microsoft Office PowerPoint</Application>
  <PresentationFormat>Panorámica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Calibri Light</vt:lpstr>
      <vt:lpstr>Goudy Old Style</vt:lpstr>
      <vt:lpstr>Tema de Office</vt:lpstr>
      <vt:lpstr>26/03/2023</vt:lpstr>
      <vt:lpstr>Backend</vt:lpstr>
      <vt:lpstr>Frameworks</vt:lpstr>
      <vt:lpstr>NestJS</vt:lpstr>
      <vt:lpstr>Frontend</vt:lpstr>
      <vt:lpstr>Frameworks</vt:lpstr>
      <vt:lpstr>React</vt:lpstr>
      <vt:lpstr>Angular</vt:lpstr>
      <vt:lpstr>Vue</vt:lpstr>
      <vt:lpstr>Cloud computing</vt:lpstr>
      <vt:lpstr>Definición</vt:lpstr>
      <vt:lpstr>Características </vt:lpstr>
      <vt:lpstr>IaaS </vt:lpstr>
      <vt:lpstr>Definición </vt:lpstr>
      <vt:lpstr>PaaS </vt:lpstr>
      <vt:lpstr>Definición </vt:lpstr>
      <vt:lpstr>SaaS </vt:lpstr>
      <vt:lpstr>Definición </vt:lpstr>
      <vt:lpstr>Porque utilizar cloud computing</vt:lpstr>
      <vt:lpstr>Presentación de PowerPoint</vt:lpstr>
      <vt:lpstr>Presentación de PowerPoint</vt:lpstr>
      <vt:lpstr>AWS</vt:lpstr>
      <vt:lpstr>Elastic Compute Cloud (EC2)</vt:lpstr>
      <vt:lpstr>Simple Storage Service (S3)</vt:lpstr>
      <vt:lpstr>Docker</vt:lpstr>
      <vt:lpstr>Definición </vt:lpstr>
      <vt:lpstr>Contenedore vs máquinas virtuales </vt:lpstr>
      <vt:lpstr>K8S</vt:lpstr>
      <vt:lpstr>Definición </vt:lpstr>
      <vt:lpstr>Arquitectura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26/03/2023</dc:title>
  <dc:creator>Milton Villeda</dc:creator>
  <cp:lastModifiedBy>Milton Villeda</cp:lastModifiedBy>
  <cp:revision>4</cp:revision>
  <dcterms:created xsi:type="dcterms:W3CDTF">2023-03-25T20:37:44Z</dcterms:created>
  <dcterms:modified xsi:type="dcterms:W3CDTF">2023-04-08T07:58:28Z</dcterms:modified>
</cp:coreProperties>
</file>