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17" r:id="rId4"/>
    <p:sldId id="329" r:id="rId5"/>
    <p:sldId id="331" r:id="rId6"/>
    <p:sldId id="358" r:id="rId7"/>
    <p:sldId id="35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15/10/2023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Goudy Old Style" panose="02020502050305020303" pitchFamily="18" charset="0"/>
              </a:rPr>
              <a:t>15/10/2023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Editores y herramientas de diseño: permite dar rienda suelta a la creatividad visual de los profesionales con excelentes editores que permiten la creación de </a:t>
            </a:r>
            <a:r>
              <a:rPr lang="es-GT" sz="2200" dirty="0" err="1">
                <a:latin typeface="Avenir Next LT Pro" panose="020B0504020202020204" pitchFamily="34" charset="0"/>
              </a:rPr>
              <a:t>newsletters</a:t>
            </a:r>
            <a:r>
              <a:rPr lang="es-GT" sz="2200" dirty="0">
                <a:latin typeface="Avenir Next LT Pro" panose="020B0504020202020204" pitchFamily="34" charset="0"/>
              </a:rPr>
              <a:t>, </a:t>
            </a:r>
            <a:r>
              <a:rPr lang="es-GT" sz="2200" dirty="0" err="1">
                <a:latin typeface="Avenir Next LT Pro" panose="020B0504020202020204" pitchFamily="34" charset="0"/>
              </a:rPr>
              <a:t>landing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  <a:r>
              <a:rPr lang="es-GT" sz="2200" dirty="0" err="1">
                <a:latin typeface="Avenir Next LT Pro" panose="020B0504020202020204" pitchFamily="34" charset="0"/>
              </a:rPr>
              <a:t>pages</a:t>
            </a:r>
            <a:r>
              <a:rPr lang="es-GT" sz="2200" dirty="0">
                <a:latin typeface="Avenir Next LT Pro" panose="020B0504020202020204" pitchFamily="34" charset="0"/>
              </a:rPr>
              <a:t>, etc. De una calidad a prueba de los profesionales más exigentes sin necesidad de trabajar con código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Editor intuitivo de campañas automatizadas: uno de los rasgos distintivos es su editor que permite unir elementos y acciones de manera muy visual a través de flechas y esquemas de acción</a:t>
            </a:r>
          </a:p>
        </p:txBody>
      </p:sp>
    </p:spTree>
    <p:extLst>
      <p:ext uri="{BB962C8B-B14F-4D97-AF65-F5344CB8AC3E}">
        <p14:creationId xmlns:p14="http://schemas.microsoft.com/office/powerpoint/2010/main" val="27562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s-GT" sz="4400">
                <a:latin typeface="Goudy Old Style" panose="02020502050305020303" pitchFamily="18" charset="0"/>
              </a:rPr>
              <a:t>Eloqua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endParaRPr lang="es-GT" sz="1800">
              <a:latin typeface="Avenir Next LT Pro" panose="020B0504020202020204" pitchFamily="34" charset="0"/>
            </a:endParaRPr>
          </a:p>
        </p:txBody>
      </p:sp>
      <p:pic>
        <p:nvPicPr>
          <p:cNvPr id="4" name="Picture 2" descr="Cómo configurar DKIM para Oracle Eloqua? - Skysnag">
            <a:extLst>
              <a:ext uri="{FF2B5EF4-FFF2-40B4-BE49-F238E27FC236}">
                <a16:creationId xmlns:a16="http://schemas.microsoft.com/office/drawing/2014/main" id="{E17F1C03-B7ED-1FC6-6273-CA705215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1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Plataforma de automatización de marketing muy potente que ofrece a las empresas la posibilidad de monitorear clientes potenciales, pronósticos y conversaciones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Ofrecen lo que ellos llaman “Co-Dynamic Lead </a:t>
            </a:r>
            <a:r>
              <a:rPr lang="es-GT" sz="2200" dirty="0" err="1">
                <a:latin typeface="Avenir Next LT Pro" panose="020B0504020202020204" pitchFamily="34" charset="0"/>
              </a:rPr>
              <a:t>Scoring</a:t>
            </a:r>
            <a:r>
              <a:rPr lang="es-GT" sz="2200" dirty="0">
                <a:latin typeface="Avenir Next LT Pro" panose="020B0504020202020204" pitchFamily="34" charset="0"/>
              </a:rPr>
              <a:t>”, es un sistema inteligente para generar clientes potenciales calificados para ventas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Para la activación de ventas, </a:t>
            </a:r>
            <a:r>
              <a:rPr lang="es-GT" sz="2200" dirty="0" err="1">
                <a:latin typeface="Avenir Next LT Pro" panose="020B0504020202020204" pitchFamily="34" charset="0"/>
              </a:rPr>
              <a:t>Eloqua</a:t>
            </a:r>
            <a:r>
              <a:rPr lang="es-GT" sz="2200" dirty="0">
                <a:latin typeface="Avenir Next LT Pro" panose="020B0504020202020204" pitchFamily="34" charset="0"/>
              </a:rPr>
              <a:t> permite analizar a los clientes y sus comportamientos en la red. Así, de una manera sencilla, permite saber qué buscaban, que webs miraron y de dónde proviene la relación con tu empresa</a:t>
            </a:r>
          </a:p>
        </p:txBody>
      </p:sp>
    </p:spTree>
    <p:extLst>
      <p:ext uri="{BB962C8B-B14F-4D97-AF65-F5344CB8AC3E}">
        <p14:creationId xmlns:p14="http://schemas.microsoft.com/office/powerpoint/2010/main" val="42070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Hoy en día el marketing solo es posible a través de la utilización de herramientas de software que focalicen y segmenten automática y eficazmente a los clientes potenciales según diversos parámetros: datos de captura de visitas a sitios web, respuestas de emails, usos concretos de las redes sociales y todo tipo de información adicional </a:t>
            </a:r>
          </a:p>
        </p:txBody>
      </p:sp>
    </p:spTree>
    <p:extLst>
      <p:ext uri="{BB962C8B-B14F-4D97-AF65-F5344CB8AC3E}">
        <p14:creationId xmlns:p14="http://schemas.microsoft.com/office/powerpoint/2010/main" val="7547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1. Target y segmentación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Determinar el modo más específico posible el perfil de cliente potencial más adecuado (o target) para cada producto o servicio es una acción absolutamente fundamental para el éxito de cualquier campaña de marketing digital</a:t>
            </a:r>
          </a:p>
        </p:txBody>
      </p:sp>
    </p:spTree>
    <p:extLst>
      <p:ext uri="{BB962C8B-B14F-4D97-AF65-F5344CB8AC3E}">
        <p14:creationId xmlns:p14="http://schemas.microsoft.com/office/powerpoint/2010/main" val="223122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2. Estrategias de conversión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Entendimiento de ventas efectivas de productos o servicios como el resultado de una perfecta integración entre los contenidos de calidad, la creación de </a:t>
            </a:r>
            <a:r>
              <a:rPr lang="es-GT" sz="2200" dirty="0" err="1">
                <a:latin typeface="Avenir Next LT Pro" panose="020B0504020202020204" pitchFamily="34" charset="0"/>
              </a:rPr>
              <a:t>landing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  <a:r>
              <a:rPr lang="es-GT" sz="2200" dirty="0" err="1">
                <a:latin typeface="Avenir Next LT Pro" panose="020B0504020202020204" pitchFamily="34" charset="0"/>
              </a:rPr>
              <a:t>pages</a:t>
            </a:r>
            <a:r>
              <a:rPr lang="es-GT" sz="2200" dirty="0">
                <a:latin typeface="Avenir Next LT Pro" panose="020B0504020202020204" pitchFamily="34" charset="0"/>
              </a:rPr>
              <a:t> atractivas y la consecución de datos de los mejores clientes potenciales mediante formularios</a:t>
            </a:r>
          </a:p>
        </p:txBody>
      </p:sp>
    </p:spTree>
    <p:extLst>
      <p:ext uri="{BB962C8B-B14F-4D97-AF65-F5344CB8AC3E}">
        <p14:creationId xmlns:p14="http://schemas.microsoft.com/office/powerpoint/2010/main" val="153814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3. Puntualización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Ir más allá de alcanzar el máximo número de clientes posibles de forma aleatoria, y es fundamental que, por su perfil especifico y actitud, son mejores para convertirse en compradores reales </a:t>
            </a:r>
          </a:p>
        </p:txBody>
      </p:sp>
    </p:spTree>
    <p:extLst>
      <p:ext uri="{BB962C8B-B14F-4D97-AF65-F5344CB8AC3E}">
        <p14:creationId xmlns:p14="http://schemas.microsoft.com/office/powerpoint/2010/main" val="41164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4. Automatización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El proceso de marketing no se basa en áreas independientes, sino en un todo. Solo puede gestionarse correctamente y con la suficiente eficacia y nivel de rentabilidad con herramientas que son capaces de interrelacionar áreas muy distintas </a:t>
            </a:r>
          </a:p>
        </p:txBody>
      </p:sp>
    </p:spTree>
    <p:extLst>
      <p:ext uri="{BB962C8B-B14F-4D97-AF65-F5344CB8AC3E}">
        <p14:creationId xmlns:p14="http://schemas.microsoft.com/office/powerpoint/2010/main" val="193428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 err="1">
                <a:latin typeface="Avenir Next LT Pro" panose="020B0504020202020204" pitchFamily="34" charset="0"/>
              </a:rPr>
              <a:t>Eloqua</a:t>
            </a:r>
            <a:r>
              <a:rPr lang="es-GT" sz="2200" dirty="0">
                <a:latin typeface="Avenir Next LT Pro" panose="020B0504020202020204" pitchFamily="34" charset="0"/>
              </a:rPr>
              <a:t> permite, a través de la adición de módulos o </a:t>
            </a:r>
            <a:r>
              <a:rPr lang="es-GT" sz="2200" dirty="0" err="1">
                <a:latin typeface="Avenir Next LT Pro" panose="020B0504020202020204" pitchFamily="34" charset="0"/>
              </a:rPr>
              <a:t>add-ons</a:t>
            </a:r>
            <a:r>
              <a:rPr lang="es-GT" sz="2200" dirty="0">
                <a:latin typeface="Avenir Next LT Pro" panose="020B0504020202020204" pitchFamily="34" charset="0"/>
              </a:rPr>
              <a:t>, la gestión integrada de acciones y áreas tan diversas como: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Capturas automáticas de ventas, gestión de </a:t>
            </a:r>
            <a:r>
              <a:rPr lang="es-GT" sz="2200" dirty="0" err="1">
                <a:latin typeface="Avenir Next LT Pro" panose="020B0504020202020204" pitchFamily="34" charset="0"/>
              </a:rPr>
              <a:t>lógistica</a:t>
            </a:r>
            <a:r>
              <a:rPr lang="es-GT" sz="2200" dirty="0">
                <a:latin typeface="Avenir Next LT Pro" panose="020B0504020202020204" pitchFamily="34" charset="0"/>
              </a:rPr>
              <a:t>: transporte, almacén, stock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Estrategias de email marketing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Potenciación de marca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Estudio de la competencia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Promoción en redes sociales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Gestión de eventos</a:t>
            </a:r>
          </a:p>
        </p:txBody>
      </p:sp>
    </p:spTree>
    <p:extLst>
      <p:ext uri="{BB962C8B-B14F-4D97-AF65-F5344CB8AC3E}">
        <p14:creationId xmlns:p14="http://schemas.microsoft.com/office/powerpoint/2010/main" val="858632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454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Goudy Old Style</vt:lpstr>
      <vt:lpstr>Tema de Office</vt:lpstr>
      <vt:lpstr>15/10/2023</vt:lpstr>
      <vt:lpstr>Eloqua</vt:lpstr>
      <vt:lpstr>¿Qué es?</vt:lpstr>
      <vt:lpstr>Presentación de PowerPoint</vt:lpstr>
      <vt:lpstr>1. Target y segmentación </vt:lpstr>
      <vt:lpstr>2. Estrategias de conversión</vt:lpstr>
      <vt:lpstr>3. Puntualización de clientes</vt:lpstr>
      <vt:lpstr>4. Automatización de procesos</vt:lpstr>
      <vt:lpstr>Presentación de PowerPoint</vt:lpstr>
      <vt:lpstr>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19</cp:revision>
  <dcterms:created xsi:type="dcterms:W3CDTF">2023-03-25T20:37:44Z</dcterms:created>
  <dcterms:modified xsi:type="dcterms:W3CDTF">2023-10-16T00:14:47Z</dcterms:modified>
</cp:coreProperties>
</file>