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63D-AAF3-4F0B-AB61-62EF8E2C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D98E-0072-43D7-8E59-7449DCE4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0779-FA98-404C-A406-543EDC3A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7F97-7AC9-4089-BC74-24F00C24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ABE3-646A-4AE3-8971-330B25DF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440D-7C27-43A4-B2FB-F80D6DA8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0C18-8754-403D-A93C-B1A6EA5C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777D-A2ED-4C05-BD4B-738CB3A9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014B-031E-487E-B563-DC53FD5B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17B0-0C37-4432-9563-58F8E5E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3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65F9D-F0DC-4C60-916D-D33426B29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12D69-3401-4886-BEBA-6EA82733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BE60-FC42-4D51-8B6B-AE78D918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307A-C407-4AB4-A511-DF113C60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628E-F936-46E9-8641-04D9FADA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2D7F-7513-47B7-BB16-8972820E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973F-90FD-449C-A735-C8AB7495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1251-F0B7-43AD-BE11-01B4C004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5D10-8B42-4434-94DD-E557E26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7A71-3AF2-4109-9DD5-CF858A26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FC56-47C1-4413-BBDF-A30DB6BF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0011E-B12F-4C6B-ADE6-EF0EF447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E8F9-C691-4449-B72A-DB6A6B1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EC40-A8F6-4AC7-8831-CDBA861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702C-FBEE-4ED5-AFF1-40A36DBA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5E5D-C37F-4987-B251-C31E31BF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F28C-EAAE-47EC-B866-15942E60D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F0580-F61F-4A5B-8686-DF4372A7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BC2A-204C-4096-803B-FA82E5F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CD90-E2D3-4589-8538-1D07233F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84B0-4BFF-497C-BF7C-9D91BC9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A913-48BD-46CF-90C0-8834DE1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233E-D037-4142-9B15-548D526E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5196-72F1-4194-9AE1-B4878806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7F14C-38A8-433A-BBEB-B6D1B694F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8D14C-CD4F-4AAB-8C63-13FE90347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25F94-8051-4AC6-9707-E369DD4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897F0-E955-49B1-92C6-A08A0F6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17441-89B4-4F09-BE47-8210AC4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8577-442D-4358-9400-D3BF7A0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A1B6C-AD7C-455C-9C0C-CEB50F5E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9B1E-19D8-4675-B6DE-B9AEEB73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FFAF6-67AD-47C9-93F7-2932E97D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D486F-ABF2-4C75-9DFE-349C9AAD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E6B72-5F05-4732-881F-45663D7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2A76-D9DE-4FC6-8F3E-24699934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895-2D9A-4F93-87E6-5F957BC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EB82-4B5A-458D-8AC5-CCE49AC4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8FE1-C6DA-430F-B849-6B3F6C8B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05B6-9977-4F9E-AA2E-19C86B22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22A6-9E12-4B95-9825-2F334CC9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DD394-0A6D-4FFF-999C-86EB4B81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96DF-2F88-41C5-9E81-09ED7AA8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70868-60F1-4201-8667-C17FCE12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42036-B65C-4026-BF31-0B9E3BD2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C191E-9BC7-4161-9275-203AC05B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666A-7A3E-44D5-A181-7345B152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565B-66CF-4195-830A-0827238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2D1E-ABDD-4172-B7FF-26B5EDC1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B686-8ED8-4BE5-836D-7A1548C6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D93C-8DDC-470E-8574-027646B9D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66DC-27BF-494D-B2BF-80F9D4267792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EABE-033F-496A-8EE9-3C16ED7C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E952-2ED3-47D2-A384-FB1AEA641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43BD-D6B0-4F17-B9D6-09029DBD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C98BC1-C238-4DB8-ADC9-44B3C2427256}"/>
              </a:ext>
            </a:extLst>
          </p:cNvPr>
          <p:cNvGrpSpPr/>
          <p:nvPr/>
        </p:nvGrpSpPr>
        <p:grpSpPr>
          <a:xfrm>
            <a:off x="3797643" y="979025"/>
            <a:ext cx="4254536" cy="3131656"/>
            <a:chOff x="2509635" y="979025"/>
            <a:chExt cx="5542544" cy="40160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7D803E-24DB-40FE-973F-A424635A5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3" t="26847" r="41791" b="25958"/>
            <a:stretch/>
          </p:blipFill>
          <p:spPr>
            <a:xfrm>
              <a:off x="3687458" y="979025"/>
              <a:ext cx="4343255" cy="35159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3A3AF1-0683-40BA-B9F9-BD15DEACA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3" t="16456" r="20946" b="51712"/>
            <a:stretch/>
          </p:blipFill>
          <p:spPr>
            <a:xfrm>
              <a:off x="2509635" y="2618870"/>
              <a:ext cx="2088272" cy="23713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A4D74F-C932-4349-87D5-6A4615BD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181" y="4604366"/>
              <a:ext cx="952998" cy="3907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55BE44-3CA1-4CCC-9C6F-14649BCA2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253" y="4604366"/>
              <a:ext cx="307188" cy="385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5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77792E4-B80D-409C-9C51-076C309F3DD0}"/>
              </a:ext>
            </a:extLst>
          </p:cNvPr>
          <p:cNvGrpSpPr/>
          <p:nvPr/>
        </p:nvGrpSpPr>
        <p:grpSpPr>
          <a:xfrm>
            <a:off x="2038877" y="1567440"/>
            <a:ext cx="7493079" cy="2762730"/>
            <a:chOff x="2038877" y="1567440"/>
            <a:chExt cx="7493079" cy="27627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75005A-79EA-4678-BB67-69C6D8E44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3" t="26847" r="41791" b="25958"/>
            <a:stretch/>
          </p:blipFill>
          <p:spPr>
            <a:xfrm>
              <a:off x="2038877" y="1751715"/>
              <a:ext cx="1196322" cy="968438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6FB48C-554D-4068-82FC-C1BB5F306250}"/>
                </a:ext>
              </a:extLst>
            </p:cNvPr>
            <p:cNvGrpSpPr/>
            <p:nvPr/>
          </p:nvGrpSpPr>
          <p:grpSpPr>
            <a:xfrm>
              <a:off x="3858180" y="1567440"/>
              <a:ext cx="1131189" cy="1209119"/>
              <a:chOff x="1828816" y="1054967"/>
              <a:chExt cx="1131189" cy="120911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E9E1F50-DED3-4A02-882A-7A5163431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1742" y="1054967"/>
                <a:ext cx="366189" cy="37317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7F8B31-569D-4DA0-B0DD-4A158C47A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719" y="1170999"/>
                <a:ext cx="366189" cy="36868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3120402-32DB-422A-9AB3-A8CD4D31F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16" y="1059337"/>
                <a:ext cx="354505" cy="35981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67981D8-C7B0-4AF7-8481-EE7A4F262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7805" y="1274075"/>
                <a:ext cx="354505" cy="36718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14EEC74-1145-439A-BF07-4D38CCEE2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1165" y="1385428"/>
                <a:ext cx="358840" cy="36718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1E77D5A-2057-4C0C-BC2D-668F45D94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7793" y="1170999"/>
                <a:ext cx="360331" cy="3702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03774C4-4D7D-41B0-9AB9-7F89990B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3309" y="1278563"/>
                <a:ext cx="360299" cy="367184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2704556-2228-4B01-9CF2-E88CCB8B6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2825" y="1387882"/>
                <a:ext cx="360331" cy="36868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E82D2AB-3C1C-42CB-89D5-151B19425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8024" y="1896902"/>
                <a:ext cx="371981" cy="36718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4F44E56-8BBF-48BF-86A9-FC3714FDF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8557" y="1896902"/>
                <a:ext cx="370558" cy="367184"/>
              </a:xfrm>
              <a:prstGeom prst="rect">
                <a:avLst/>
              </a:prstGeom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469488-9B7B-48F7-9308-3C70450D2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r="5809" b="19360"/>
            <a:stretch/>
          </p:blipFill>
          <p:spPr>
            <a:xfrm>
              <a:off x="5897500" y="1720922"/>
              <a:ext cx="3442915" cy="1030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9E7CFF3-CCEA-434F-9DEB-3F4F19E6670A}"/>
                    </a:ext>
                  </a:extLst>
                </p:cNvPr>
                <p:cNvSpPr txBox="1"/>
                <p:nvPr/>
              </p:nvSpPr>
              <p:spPr>
                <a:xfrm>
                  <a:off x="5897500" y="3515833"/>
                  <a:ext cx="1298496" cy="4272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GB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05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050" b="0" i="1" smtClean="0">
                                      <a:latin typeface="Cambria Math" panose="02040503050406030204" pitchFamily="18" charset="0"/>
                                    </a:rPr>
                                    <m:t> 1 0 1</m:t>
                                  </m:r>
                                </m:e>
                                <m:e>
                                  <m: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GB" sz="1050" b="0" i="1" smtClean="0">
                                      <a:latin typeface="Cambria Math" panose="02040503050406030204" pitchFamily="18" charset="0"/>
                                    </a:rPr>
                                    <m:t>0 1 1 0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050" b="0" i="1" smtClean="0">
                                      <a:latin typeface="Cambria Math" panose="02040503050406030204" pitchFamily="18" charset="0"/>
                                    </a:rPr>
                                    <m:t>0 1 1 0</m:t>
                                  </m:r>
                                </m:e>
                                <m:e>
                                  <m: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GB" sz="1050" b="0" i="1" smtClean="0">
                                      <a:latin typeface="Cambria Math" panose="02040503050406030204" pitchFamily="18" charset="0"/>
                                    </a:rPr>
                                    <m:t>1 1 1 0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9E7CFF3-CCEA-434F-9DEB-3F4F19E66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500" y="3515833"/>
                  <a:ext cx="1298496" cy="427296"/>
                </a:xfrm>
                <a:prstGeom prst="rect">
                  <a:avLst/>
                </a:prstGeom>
                <a:blipFill>
                  <a:blip r:embed="rId14"/>
                  <a:stretch>
                    <a:fillRect t="-2857" b="-1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8CF7B76-84FC-48F4-98A7-0D72B3901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3" t="16456" r="20946" b="51712"/>
            <a:stretch/>
          </p:blipFill>
          <p:spPr>
            <a:xfrm>
              <a:off x="2192789" y="3253672"/>
              <a:ext cx="870667" cy="9886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EA455CC-733A-4737-B785-0FD0320CA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893" y="3164564"/>
              <a:ext cx="1105041" cy="1129834"/>
            </a:xfrm>
            <a:prstGeom prst="rect">
              <a:avLst/>
            </a:prstGeom>
          </p:spPr>
        </p:pic>
        <p:pic>
          <p:nvPicPr>
            <p:cNvPr id="1028" name="Picture 4" descr="Image result for algorithm x knuth">
              <a:extLst>
                <a:ext uri="{FF2B5EF4-FFF2-40B4-BE49-F238E27FC236}">
                  <a16:creationId xmlns:a16="http://schemas.microsoft.com/office/drawing/2014/main" id="{58188F8E-77F1-4B11-B58B-8565EA98B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2"/>
            <a:stretch/>
          </p:blipFill>
          <p:spPr bwMode="auto">
            <a:xfrm>
              <a:off x="3672165" y="3165873"/>
              <a:ext cx="1642789" cy="1164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EA2362C-CD80-40EA-AA04-602B9F6CAFF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07" y="2235934"/>
              <a:ext cx="516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9FB7D6-FF75-4D64-829F-5E4DAC7F24D0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15" y="2235934"/>
              <a:ext cx="516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79FAC1D-3024-4220-8CB3-944D23DDBDFF}"/>
                </a:ext>
              </a:extLst>
            </p:cNvPr>
            <p:cNvCxnSpPr/>
            <p:nvPr/>
          </p:nvCxnSpPr>
          <p:spPr>
            <a:xfrm flipH="1">
              <a:off x="7275444" y="3748022"/>
              <a:ext cx="453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9F891C-5BEF-4E25-A57D-724094649B16}"/>
                </a:ext>
              </a:extLst>
            </p:cNvPr>
            <p:cNvCxnSpPr/>
            <p:nvPr/>
          </p:nvCxnSpPr>
          <p:spPr>
            <a:xfrm flipH="1">
              <a:off x="5342380" y="3748021"/>
              <a:ext cx="453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EA0837-3F66-4181-8109-CD220447C291}"/>
                </a:ext>
              </a:extLst>
            </p:cNvPr>
            <p:cNvCxnSpPr/>
            <p:nvPr/>
          </p:nvCxnSpPr>
          <p:spPr>
            <a:xfrm flipH="1">
              <a:off x="3146569" y="3729481"/>
              <a:ext cx="453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0AE900BE-0D13-4957-989A-1004A0615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5945" y="2363730"/>
              <a:ext cx="266011" cy="1493547"/>
            </a:xfrm>
            <a:prstGeom prst="bentConnector3">
              <a:avLst>
                <a:gd name="adj1" fmla="val -859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68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Miltos Kalikatzarakis</dc:creator>
  <cp:lastModifiedBy>Miltos Kalikatzarakis</cp:lastModifiedBy>
  <cp:revision>11</cp:revision>
  <dcterms:created xsi:type="dcterms:W3CDTF">2018-04-30T19:24:57Z</dcterms:created>
  <dcterms:modified xsi:type="dcterms:W3CDTF">2018-05-01T19:04:44Z</dcterms:modified>
</cp:coreProperties>
</file>