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6C0332-A3CA-4EA3-959E-2521C99DB82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83F4D3-D6F4-43A6-A160-BC3575330B81}">
      <dgm:prSet phldrT="[Text]"/>
      <dgm:spPr/>
      <dgm:t>
        <a:bodyPr/>
        <a:lstStyle/>
        <a:p>
          <a:r>
            <a:rPr lang="en-US" dirty="0" smtClean="0"/>
            <a:t>Home</a:t>
          </a:r>
          <a:endParaRPr lang="en-US" dirty="0"/>
        </a:p>
      </dgm:t>
    </dgm:pt>
    <dgm:pt modelId="{33801233-5013-4B44-875A-39F8EEBA0C47}" type="parTrans" cxnId="{A50BAC26-A082-42F6-9AAC-74489000F83E}">
      <dgm:prSet/>
      <dgm:spPr/>
      <dgm:t>
        <a:bodyPr/>
        <a:lstStyle/>
        <a:p>
          <a:endParaRPr lang="en-US"/>
        </a:p>
      </dgm:t>
    </dgm:pt>
    <dgm:pt modelId="{D44AB849-5FE9-40F0-9C58-88847CB6A349}" type="sibTrans" cxnId="{A50BAC26-A082-42F6-9AAC-74489000F83E}">
      <dgm:prSet/>
      <dgm:spPr/>
      <dgm:t>
        <a:bodyPr/>
        <a:lstStyle/>
        <a:p>
          <a:endParaRPr lang="en-US"/>
        </a:p>
      </dgm:t>
    </dgm:pt>
    <dgm:pt modelId="{32D5605F-8110-4E50-BE36-6435F2EE22F2}">
      <dgm:prSet phldrT="[Text]"/>
      <dgm:spPr/>
      <dgm:t>
        <a:bodyPr/>
        <a:lstStyle/>
        <a:p>
          <a:r>
            <a:rPr lang="en-US" dirty="0" smtClean="0"/>
            <a:t>About</a:t>
          </a:r>
          <a:endParaRPr lang="en-US" dirty="0"/>
        </a:p>
      </dgm:t>
    </dgm:pt>
    <dgm:pt modelId="{FEC47C61-02FB-430F-95E0-AE68FF49B684}" type="parTrans" cxnId="{489AE673-ACAD-4B39-996E-F1FB608271B4}">
      <dgm:prSet/>
      <dgm:spPr/>
      <dgm:t>
        <a:bodyPr/>
        <a:lstStyle/>
        <a:p>
          <a:endParaRPr lang="en-US"/>
        </a:p>
      </dgm:t>
    </dgm:pt>
    <dgm:pt modelId="{84D63499-0C63-4B82-AFC2-5ADAF6070EE4}" type="sibTrans" cxnId="{489AE673-ACAD-4B39-996E-F1FB608271B4}">
      <dgm:prSet/>
      <dgm:spPr/>
      <dgm:t>
        <a:bodyPr/>
        <a:lstStyle/>
        <a:p>
          <a:endParaRPr lang="en-US"/>
        </a:p>
      </dgm:t>
    </dgm:pt>
    <dgm:pt modelId="{5EEB714F-D4CD-4E1A-BA40-F769E0346EBB}">
      <dgm:prSet phldrT="[Text]"/>
      <dgm:spPr/>
      <dgm:t>
        <a:bodyPr/>
        <a:lstStyle/>
        <a:p>
          <a:r>
            <a:rPr lang="en-US" dirty="0" smtClean="0"/>
            <a:t>Events</a:t>
          </a:r>
          <a:endParaRPr lang="en-US" dirty="0"/>
        </a:p>
      </dgm:t>
    </dgm:pt>
    <dgm:pt modelId="{BF9E3CEA-4EB8-4135-A0E3-0A744ECE0A74}" type="parTrans" cxnId="{3ED9820C-6A9C-4B78-ACC2-97D9D72176D9}">
      <dgm:prSet/>
      <dgm:spPr/>
      <dgm:t>
        <a:bodyPr/>
        <a:lstStyle/>
        <a:p>
          <a:endParaRPr lang="en-US"/>
        </a:p>
      </dgm:t>
    </dgm:pt>
    <dgm:pt modelId="{C0BE9255-4EC5-48FE-AD5E-926B7A725538}" type="sibTrans" cxnId="{3ED9820C-6A9C-4B78-ACC2-97D9D72176D9}">
      <dgm:prSet/>
      <dgm:spPr/>
      <dgm:t>
        <a:bodyPr/>
        <a:lstStyle/>
        <a:p>
          <a:endParaRPr lang="en-US"/>
        </a:p>
      </dgm:t>
    </dgm:pt>
    <dgm:pt modelId="{02B5BFEC-615A-4DE0-9861-099CED1E996F}">
      <dgm:prSet phldrT="[Text]"/>
      <dgm:spPr/>
      <dgm:t>
        <a:bodyPr/>
        <a:lstStyle/>
        <a:p>
          <a:r>
            <a:rPr lang="en-US" dirty="0" smtClean="0"/>
            <a:t>Membership</a:t>
          </a:r>
          <a:endParaRPr lang="en-US" dirty="0"/>
        </a:p>
      </dgm:t>
    </dgm:pt>
    <dgm:pt modelId="{E16D9EDC-3657-4142-A4FA-BFFDE2876C49}" type="parTrans" cxnId="{FEFB3346-2254-492C-9510-EFA9A1FF6239}">
      <dgm:prSet/>
      <dgm:spPr/>
      <dgm:t>
        <a:bodyPr/>
        <a:lstStyle/>
        <a:p>
          <a:endParaRPr lang="en-US"/>
        </a:p>
      </dgm:t>
    </dgm:pt>
    <dgm:pt modelId="{217D0DD7-A6F0-4222-833D-05B0E182D3F0}" type="sibTrans" cxnId="{FEFB3346-2254-492C-9510-EFA9A1FF6239}">
      <dgm:prSet/>
      <dgm:spPr/>
      <dgm:t>
        <a:bodyPr/>
        <a:lstStyle/>
        <a:p>
          <a:endParaRPr lang="en-US"/>
        </a:p>
      </dgm:t>
    </dgm:pt>
    <dgm:pt modelId="{AA187423-03D9-4469-9E4D-16C87425A8F9}">
      <dgm:prSet phldrT="[Text]"/>
      <dgm:spPr/>
      <dgm:t>
        <a:bodyPr/>
        <a:lstStyle/>
        <a:p>
          <a:r>
            <a:rPr lang="en-US" dirty="0" smtClean="0"/>
            <a:t>Contact</a:t>
          </a:r>
          <a:endParaRPr lang="en-US" dirty="0"/>
        </a:p>
      </dgm:t>
    </dgm:pt>
    <dgm:pt modelId="{056A168A-4425-43AC-85A8-A264E094A0CB}" type="parTrans" cxnId="{4E435D91-382D-441E-91D9-C0FFAEE21273}">
      <dgm:prSet/>
      <dgm:spPr/>
      <dgm:t>
        <a:bodyPr/>
        <a:lstStyle/>
        <a:p>
          <a:endParaRPr lang="en-US"/>
        </a:p>
      </dgm:t>
    </dgm:pt>
    <dgm:pt modelId="{649DE5C7-7B2B-4754-9725-1ED50083EB04}" type="sibTrans" cxnId="{4E435D91-382D-441E-91D9-C0FFAEE21273}">
      <dgm:prSet/>
      <dgm:spPr/>
      <dgm:t>
        <a:bodyPr/>
        <a:lstStyle/>
        <a:p>
          <a:endParaRPr lang="en-US"/>
        </a:p>
      </dgm:t>
    </dgm:pt>
    <dgm:pt modelId="{B2AA08F9-E1F6-45DF-93E6-B2BAE723D306}">
      <dgm:prSet phldrT="[Text]"/>
      <dgm:spPr/>
      <dgm:t>
        <a:bodyPr/>
        <a:lstStyle/>
        <a:p>
          <a:r>
            <a:rPr lang="en-US" dirty="0" smtClean="0"/>
            <a:t>Sign up</a:t>
          </a:r>
          <a:endParaRPr lang="en-US" dirty="0"/>
        </a:p>
      </dgm:t>
    </dgm:pt>
    <dgm:pt modelId="{16C4B88B-F773-4A69-9DE5-49DF5FF405EA}" type="parTrans" cxnId="{F2950673-E434-4198-9DAF-A60623228566}">
      <dgm:prSet/>
      <dgm:spPr/>
      <dgm:t>
        <a:bodyPr/>
        <a:lstStyle/>
        <a:p>
          <a:endParaRPr lang="en-US"/>
        </a:p>
      </dgm:t>
    </dgm:pt>
    <dgm:pt modelId="{CAA9C360-0DFA-468F-A350-9BB18E863E2A}" type="sibTrans" cxnId="{F2950673-E434-4198-9DAF-A60623228566}">
      <dgm:prSet/>
      <dgm:spPr/>
      <dgm:t>
        <a:bodyPr/>
        <a:lstStyle/>
        <a:p>
          <a:endParaRPr lang="en-US"/>
        </a:p>
      </dgm:t>
    </dgm:pt>
    <dgm:pt modelId="{A89798CE-9847-4890-8B40-90353CC11CAA}">
      <dgm:prSet phldrT="[Text]"/>
      <dgm:spPr/>
      <dgm:t>
        <a:bodyPr/>
        <a:lstStyle/>
        <a:p>
          <a:r>
            <a:rPr lang="en-US" dirty="0" smtClean="0"/>
            <a:t>Thankyou</a:t>
          </a:r>
          <a:endParaRPr lang="en-US" dirty="0"/>
        </a:p>
      </dgm:t>
    </dgm:pt>
    <dgm:pt modelId="{2BFD673D-11E0-411D-9EA7-5AC56F2DE73B}" type="parTrans" cxnId="{8F0FA869-3042-495F-910F-3667F9FFE909}">
      <dgm:prSet/>
      <dgm:spPr/>
      <dgm:t>
        <a:bodyPr/>
        <a:lstStyle/>
        <a:p>
          <a:endParaRPr lang="en-US"/>
        </a:p>
      </dgm:t>
    </dgm:pt>
    <dgm:pt modelId="{CFFFF32A-CB06-408E-9CBF-887BDFB35235}" type="sibTrans" cxnId="{8F0FA869-3042-495F-910F-3667F9FFE909}">
      <dgm:prSet/>
      <dgm:spPr/>
      <dgm:t>
        <a:bodyPr/>
        <a:lstStyle/>
        <a:p>
          <a:endParaRPr lang="en-US"/>
        </a:p>
      </dgm:t>
    </dgm:pt>
    <dgm:pt modelId="{9795A4A0-B615-4ED7-9853-14F99A0874C8}">
      <dgm:prSet phldrT="[Text]"/>
      <dgm:spPr/>
      <dgm:t>
        <a:bodyPr/>
        <a:lstStyle/>
        <a:p>
          <a:r>
            <a:rPr lang="en-US" dirty="0" smtClean="0"/>
            <a:t>Thankyou</a:t>
          </a:r>
          <a:endParaRPr lang="en-US" dirty="0"/>
        </a:p>
      </dgm:t>
    </dgm:pt>
    <dgm:pt modelId="{C55180E4-ED4E-4953-ADF6-CD00B1FD393A}" type="parTrans" cxnId="{81CB2379-575F-4C8A-8F40-A7834D65C4E3}">
      <dgm:prSet/>
      <dgm:spPr/>
      <dgm:t>
        <a:bodyPr/>
        <a:lstStyle/>
        <a:p>
          <a:endParaRPr lang="en-US"/>
        </a:p>
      </dgm:t>
    </dgm:pt>
    <dgm:pt modelId="{2C172F89-2CA6-4CC5-9563-797537D87F86}" type="sibTrans" cxnId="{81CB2379-575F-4C8A-8F40-A7834D65C4E3}">
      <dgm:prSet/>
      <dgm:spPr/>
      <dgm:t>
        <a:bodyPr/>
        <a:lstStyle/>
        <a:p>
          <a:endParaRPr lang="en-US"/>
        </a:p>
      </dgm:t>
    </dgm:pt>
    <dgm:pt modelId="{2B395188-FEBB-49A1-A3DA-155F320AA933}">
      <dgm:prSet phldrT="[Text]"/>
      <dgm:spPr/>
      <dgm:t>
        <a:bodyPr/>
        <a:lstStyle/>
        <a:p>
          <a:r>
            <a:rPr lang="en-US" dirty="0" smtClean="0"/>
            <a:t>Site map</a:t>
          </a:r>
          <a:endParaRPr lang="en-US" dirty="0"/>
        </a:p>
      </dgm:t>
    </dgm:pt>
    <dgm:pt modelId="{89E44FD9-68C8-48A7-B64E-F7D8A081A7A9}" type="parTrans" cxnId="{E3195D8D-9765-434B-BE05-36B0E3865422}">
      <dgm:prSet/>
      <dgm:spPr/>
      <dgm:t>
        <a:bodyPr/>
        <a:lstStyle/>
        <a:p>
          <a:endParaRPr lang="en-US"/>
        </a:p>
      </dgm:t>
    </dgm:pt>
    <dgm:pt modelId="{7E066C90-B1A7-499C-A4B0-3343FB9EB1FB}" type="sibTrans" cxnId="{E3195D8D-9765-434B-BE05-36B0E3865422}">
      <dgm:prSet/>
      <dgm:spPr/>
      <dgm:t>
        <a:bodyPr/>
        <a:lstStyle/>
        <a:p>
          <a:endParaRPr lang="en-US"/>
        </a:p>
      </dgm:t>
    </dgm:pt>
    <dgm:pt modelId="{CCD931C6-56F0-4E66-81C7-22E23AA3D545}" type="pres">
      <dgm:prSet presAssocID="{496C0332-A3CA-4EA3-959E-2521C99DB82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95C60A2-8836-4AFC-90F5-86C23EE66F3B}" type="pres">
      <dgm:prSet presAssocID="{4183F4D3-D6F4-43A6-A160-BC3575330B81}" presName="hierRoot1" presStyleCnt="0">
        <dgm:presLayoutVars>
          <dgm:hierBranch val="init"/>
        </dgm:presLayoutVars>
      </dgm:prSet>
      <dgm:spPr/>
    </dgm:pt>
    <dgm:pt modelId="{CF9D8CC5-5A5E-498F-81EC-4D4289D7810C}" type="pres">
      <dgm:prSet presAssocID="{4183F4D3-D6F4-43A6-A160-BC3575330B81}" presName="rootComposite1" presStyleCnt="0"/>
      <dgm:spPr/>
    </dgm:pt>
    <dgm:pt modelId="{C20B1A73-F716-48B0-976A-3C062AEEA07E}" type="pres">
      <dgm:prSet presAssocID="{4183F4D3-D6F4-43A6-A160-BC3575330B81}" presName="rootText1" presStyleLbl="node0" presStyleIdx="0" presStyleCnt="1" custScaleX="10923" custScaleY="9304" custLinFactNeighborX="5253" custLinFactNeighborY="-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1C4003-5E24-4617-8ED5-E3D090DA737E}" type="pres">
      <dgm:prSet presAssocID="{4183F4D3-D6F4-43A6-A160-BC3575330B8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2CCFE09-4E56-4A0C-B9D4-65B63A836ECA}" type="pres">
      <dgm:prSet presAssocID="{4183F4D3-D6F4-43A6-A160-BC3575330B81}" presName="hierChild2" presStyleCnt="0"/>
      <dgm:spPr/>
    </dgm:pt>
    <dgm:pt modelId="{DF278E60-8E4D-4621-A70F-EF0B11BB0144}" type="pres">
      <dgm:prSet presAssocID="{FEC47C61-02FB-430F-95E0-AE68FF49B684}" presName="Name37" presStyleLbl="parChTrans1D2" presStyleIdx="0" presStyleCnt="4"/>
      <dgm:spPr/>
      <dgm:t>
        <a:bodyPr/>
        <a:lstStyle/>
        <a:p>
          <a:endParaRPr lang="en-US"/>
        </a:p>
      </dgm:t>
    </dgm:pt>
    <dgm:pt modelId="{B8B1743B-AF5B-4367-ACAD-1F99500AB6CA}" type="pres">
      <dgm:prSet presAssocID="{32D5605F-8110-4E50-BE36-6435F2EE22F2}" presName="hierRoot2" presStyleCnt="0">
        <dgm:presLayoutVars>
          <dgm:hierBranch val="init"/>
        </dgm:presLayoutVars>
      </dgm:prSet>
      <dgm:spPr/>
    </dgm:pt>
    <dgm:pt modelId="{5B124209-69FC-4DE0-A6F0-8A539C93E357}" type="pres">
      <dgm:prSet presAssocID="{32D5605F-8110-4E50-BE36-6435F2EE22F2}" presName="rootComposite" presStyleCnt="0"/>
      <dgm:spPr/>
    </dgm:pt>
    <dgm:pt modelId="{E381C7BC-3D40-4B62-A71F-77F63B28A7D6}" type="pres">
      <dgm:prSet presAssocID="{32D5605F-8110-4E50-BE36-6435F2EE22F2}" presName="rootText" presStyleLbl="node2" presStyleIdx="0" presStyleCnt="4" custScaleX="10713" custScaleY="7623" custLinFactNeighborX="10805" custLinFactNeighborY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7B150F-0929-44E4-8632-DAE794522D5B}" type="pres">
      <dgm:prSet presAssocID="{32D5605F-8110-4E50-BE36-6435F2EE22F2}" presName="rootConnector" presStyleLbl="node2" presStyleIdx="0" presStyleCnt="4"/>
      <dgm:spPr/>
      <dgm:t>
        <a:bodyPr/>
        <a:lstStyle/>
        <a:p>
          <a:endParaRPr lang="en-US"/>
        </a:p>
      </dgm:t>
    </dgm:pt>
    <dgm:pt modelId="{FF0E39DA-00E9-4528-B65C-183A1DC99813}" type="pres">
      <dgm:prSet presAssocID="{32D5605F-8110-4E50-BE36-6435F2EE22F2}" presName="hierChild4" presStyleCnt="0"/>
      <dgm:spPr/>
    </dgm:pt>
    <dgm:pt modelId="{C80DA855-64B3-4716-9A85-DC3D4494FF34}" type="pres">
      <dgm:prSet presAssocID="{32D5605F-8110-4E50-BE36-6435F2EE22F2}" presName="hierChild5" presStyleCnt="0"/>
      <dgm:spPr/>
    </dgm:pt>
    <dgm:pt modelId="{AE243F96-7A25-4483-89BC-F85270C15E10}" type="pres">
      <dgm:prSet presAssocID="{BF9E3CEA-4EB8-4135-A0E3-0A744ECE0A74}" presName="Name37" presStyleLbl="parChTrans1D2" presStyleIdx="1" presStyleCnt="4"/>
      <dgm:spPr/>
      <dgm:t>
        <a:bodyPr/>
        <a:lstStyle/>
        <a:p>
          <a:endParaRPr lang="en-US"/>
        </a:p>
      </dgm:t>
    </dgm:pt>
    <dgm:pt modelId="{8596EDE0-FE20-42FB-97B3-12FC56E4F80A}" type="pres">
      <dgm:prSet presAssocID="{5EEB714F-D4CD-4E1A-BA40-F769E0346EBB}" presName="hierRoot2" presStyleCnt="0">
        <dgm:presLayoutVars>
          <dgm:hierBranch val="init"/>
        </dgm:presLayoutVars>
      </dgm:prSet>
      <dgm:spPr/>
    </dgm:pt>
    <dgm:pt modelId="{5CF3AB37-1544-4779-90F2-26A8EF0A76F5}" type="pres">
      <dgm:prSet presAssocID="{5EEB714F-D4CD-4E1A-BA40-F769E0346EBB}" presName="rootComposite" presStyleCnt="0"/>
      <dgm:spPr/>
    </dgm:pt>
    <dgm:pt modelId="{4237EDAE-16FD-4BE5-8013-4E2AFA621D8E}" type="pres">
      <dgm:prSet presAssocID="{5EEB714F-D4CD-4E1A-BA40-F769E0346EBB}" presName="rootText" presStyleLbl="node2" presStyleIdx="1" presStyleCnt="4" custScaleX="11474" custScaleY="8686" custLinFactNeighborX="5802" custLinFactNeighborY="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F954B5-0588-4952-96BE-5B3238D9B607}" type="pres">
      <dgm:prSet presAssocID="{5EEB714F-D4CD-4E1A-BA40-F769E0346EBB}" presName="rootConnector" presStyleLbl="node2" presStyleIdx="1" presStyleCnt="4"/>
      <dgm:spPr/>
      <dgm:t>
        <a:bodyPr/>
        <a:lstStyle/>
        <a:p>
          <a:endParaRPr lang="en-US"/>
        </a:p>
      </dgm:t>
    </dgm:pt>
    <dgm:pt modelId="{D454FEDE-FA51-429D-AFD4-82724E2EF6D5}" type="pres">
      <dgm:prSet presAssocID="{5EEB714F-D4CD-4E1A-BA40-F769E0346EBB}" presName="hierChild4" presStyleCnt="0"/>
      <dgm:spPr/>
    </dgm:pt>
    <dgm:pt modelId="{0EA132F5-BA45-49AE-A1D9-E83625D02418}" type="pres">
      <dgm:prSet presAssocID="{E16D9EDC-3657-4142-A4FA-BFFDE2876C49}" presName="Name37" presStyleLbl="parChTrans1D3" presStyleIdx="0" presStyleCnt="2"/>
      <dgm:spPr/>
      <dgm:t>
        <a:bodyPr/>
        <a:lstStyle/>
        <a:p>
          <a:endParaRPr lang="en-US"/>
        </a:p>
      </dgm:t>
    </dgm:pt>
    <dgm:pt modelId="{85F7A5E3-AFF1-4124-BB53-C326D5CC7D61}" type="pres">
      <dgm:prSet presAssocID="{02B5BFEC-615A-4DE0-9861-099CED1E996F}" presName="hierRoot2" presStyleCnt="0">
        <dgm:presLayoutVars>
          <dgm:hierBranch val="init"/>
        </dgm:presLayoutVars>
      </dgm:prSet>
      <dgm:spPr/>
    </dgm:pt>
    <dgm:pt modelId="{65A90D18-A105-4F9B-8927-E41732C90683}" type="pres">
      <dgm:prSet presAssocID="{02B5BFEC-615A-4DE0-9861-099CED1E996F}" presName="rootComposite" presStyleCnt="0"/>
      <dgm:spPr/>
    </dgm:pt>
    <dgm:pt modelId="{959C2F38-1B7F-418C-981E-E4E527E705F5}" type="pres">
      <dgm:prSet presAssocID="{02B5BFEC-615A-4DE0-9861-099CED1E996F}" presName="rootText" presStyleLbl="node3" presStyleIdx="0" presStyleCnt="2" custScaleX="16991" custScaleY="7640" custLinFactNeighborX="1712" custLinFactNeighborY="-300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63F18-52A7-47F4-A96B-3EC2F2DC6664}" type="pres">
      <dgm:prSet presAssocID="{02B5BFEC-615A-4DE0-9861-099CED1E996F}" presName="rootConnector" presStyleLbl="node3" presStyleIdx="0" presStyleCnt="2"/>
      <dgm:spPr/>
      <dgm:t>
        <a:bodyPr/>
        <a:lstStyle/>
        <a:p>
          <a:endParaRPr lang="en-US"/>
        </a:p>
      </dgm:t>
    </dgm:pt>
    <dgm:pt modelId="{0FAF8DDB-788C-4B39-B739-4CAACE8C5F3B}" type="pres">
      <dgm:prSet presAssocID="{02B5BFEC-615A-4DE0-9861-099CED1E996F}" presName="hierChild4" presStyleCnt="0"/>
      <dgm:spPr/>
    </dgm:pt>
    <dgm:pt modelId="{AB9F21C3-7B6D-4819-958A-9FC9A466BF88}" type="pres">
      <dgm:prSet presAssocID="{16C4B88B-F773-4A69-9DE5-49DF5FF405EA}" presName="Name37" presStyleLbl="parChTrans1D4" presStyleIdx="0" presStyleCnt="2"/>
      <dgm:spPr/>
    </dgm:pt>
    <dgm:pt modelId="{89CF2BD4-47EE-4138-A911-E3D30B65D44D}" type="pres">
      <dgm:prSet presAssocID="{B2AA08F9-E1F6-45DF-93E6-B2BAE723D306}" presName="hierRoot2" presStyleCnt="0">
        <dgm:presLayoutVars>
          <dgm:hierBranch val="init"/>
        </dgm:presLayoutVars>
      </dgm:prSet>
      <dgm:spPr/>
    </dgm:pt>
    <dgm:pt modelId="{48CC63DC-3414-4262-B679-C24E25B2F553}" type="pres">
      <dgm:prSet presAssocID="{B2AA08F9-E1F6-45DF-93E6-B2BAE723D306}" presName="rootComposite" presStyleCnt="0"/>
      <dgm:spPr/>
    </dgm:pt>
    <dgm:pt modelId="{F6160B86-1ECE-42C3-8729-B6DFAA908F93}" type="pres">
      <dgm:prSet presAssocID="{B2AA08F9-E1F6-45DF-93E6-B2BAE723D306}" presName="rootText" presStyleLbl="node4" presStyleIdx="0" presStyleCnt="2" custScaleX="13281" custScaleY="12587" custLinFactNeighborX="-4145" custLinFactNeighborY="-627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D8E9D0-8157-47CA-8362-A5D5894E770E}" type="pres">
      <dgm:prSet presAssocID="{B2AA08F9-E1F6-45DF-93E6-B2BAE723D306}" presName="rootConnector" presStyleLbl="node4" presStyleIdx="0" presStyleCnt="2"/>
      <dgm:spPr/>
      <dgm:t>
        <a:bodyPr/>
        <a:lstStyle/>
        <a:p>
          <a:endParaRPr lang="en-US"/>
        </a:p>
      </dgm:t>
    </dgm:pt>
    <dgm:pt modelId="{A4BB174B-1353-4CE8-B819-E94DD9B6CB6E}" type="pres">
      <dgm:prSet presAssocID="{B2AA08F9-E1F6-45DF-93E6-B2BAE723D306}" presName="hierChild4" presStyleCnt="0"/>
      <dgm:spPr/>
    </dgm:pt>
    <dgm:pt modelId="{7CC6E415-3FDB-4A61-9F95-F2FD3910384F}" type="pres">
      <dgm:prSet presAssocID="{2BFD673D-11E0-411D-9EA7-5AC56F2DE73B}" presName="Name37" presStyleLbl="parChTrans1D4" presStyleIdx="1" presStyleCnt="2"/>
      <dgm:spPr/>
    </dgm:pt>
    <dgm:pt modelId="{AF8BC0E3-FE62-46E2-B12C-25FA837C3D6D}" type="pres">
      <dgm:prSet presAssocID="{A89798CE-9847-4890-8B40-90353CC11CAA}" presName="hierRoot2" presStyleCnt="0">
        <dgm:presLayoutVars>
          <dgm:hierBranch val="init"/>
        </dgm:presLayoutVars>
      </dgm:prSet>
      <dgm:spPr/>
    </dgm:pt>
    <dgm:pt modelId="{70773C29-E2B2-4522-B7AF-C37ADAF14DF8}" type="pres">
      <dgm:prSet presAssocID="{A89798CE-9847-4890-8B40-90353CC11CAA}" presName="rootComposite" presStyleCnt="0"/>
      <dgm:spPr/>
    </dgm:pt>
    <dgm:pt modelId="{C3202C12-B84D-40FC-A399-E36B65F3AE43}" type="pres">
      <dgm:prSet presAssocID="{A89798CE-9847-4890-8B40-90353CC11CAA}" presName="rootText" presStyleLbl="node4" presStyleIdx="1" presStyleCnt="2" custScaleX="14102" custScaleY="9252" custLinFactNeighborX="-4560" custLinFactNeighborY="-892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BF8A02-19A5-44B0-ACFF-A8F2D732151A}" type="pres">
      <dgm:prSet presAssocID="{A89798CE-9847-4890-8B40-90353CC11CAA}" presName="rootConnector" presStyleLbl="node4" presStyleIdx="1" presStyleCnt="2"/>
      <dgm:spPr/>
      <dgm:t>
        <a:bodyPr/>
        <a:lstStyle/>
        <a:p>
          <a:endParaRPr lang="en-US"/>
        </a:p>
      </dgm:t>
    </dgm:pt>
    <dgm:pt modelId="{397C2180-2F80-4D5D-8CAF-ACFFCD4EC859}" type="pres">
      <dgm:prSet presAssocID="{A89798CE-9847-4890-8B40-90353CC11CAA}" presName="hierChild4" presStyleCnt="0"/>
      <dgm:spPr/>
    </dgm:pt>
    <dgm:pt modelId="{43E1AE1F-9353-431F-BE31-E0F8F01C34BA}" type="pres">
      <dgm:prSet presAssocID="{A89798CE-9847-4890-8B40-90353CC11CAA}" presName="hierChild5" presStyleCnt="0"/>
      <dgm:spPr/>
    </dgm:pt>
    <dgm:pt modelId="{FFF8923A-2486-45B8-B117-7C7C5B03EBEA}" type="pres">
      <dgm:prSet presAssocID="{B2AA08F9-E1F6-45DF-93E6-B2BAE723D306}" presName="hierChild5" presStyleCnt="0"/>
      <dgm:spPr/>
    </dgm:pt>
    <dgm:pt modelId="{15A85609-CA53-45BD-BAA8-642FCB0B5274}" type="pres">
      <dgm:prSet presAssocID="{02B5BFEC-615A-4DE0-9861-099CED1E996F}" presName="hierChild5" presStyleCnt="0"/>
      <dgm:spPr/>
    </dgm:pt>
    <dgm:pt modelId="{C37C4013-760C-4A14-ACB4-9E77A26E7C06}" type="pres">
      <dgm:prSet presAssocID="{5EEB714F-D4CD-4E1A-BA40-F769E0346EBB}" presName="hierChild5" presStyleCnt="0"/>
      <dgm:spPr/>
    </dgm:pt>
    <dgm:pt modelId="{A6466DC0-4F9D-46B4-9FF8-98B10712F98D}" type="pres">
      <dgm:prSet presAssocID="{056A168A-4425-43AC-85A8-A264E094A0CB}" presName="Name37" presStyleLbl="parChTrans1D2" presStyleIdx="2" presStyleCnt="4"/>
      <dgm:spPr/>
      <dgm:t>
        <a:bodyPr/>
        <a:lstStyle/>
        <a:p>
          <a:endParaRPr lang="en-US"/>
        </a:p>
      </dgm:t>
    </dgm:pt>
    <dgm:pt modelId="{C4CAAD47-B83A-4795-A5F0-006612E8F9DE}" type="pres">
      <dgm:prSet presAssocID="{AA187423-03D9-4469-9E4D-16C87425A8F9}" presName="hierRoot2" presStyleCnt="0">
        <dgm:presLayoutVars>
          <dgm:hierBranch val="init"/>
        </dgm:presLayoutVars>
      </dgm:prSet>
      <dgm:spPr/>
    </dgm:pt>
    <dgm:pt modelId="{6D0A2894-0DA9-4115-89DB-5CF20331D0ED}" type="pres">
      <dgm:prSet presAssocID="{AA187423-03D9-4469-9E4D-16C87425A8F9}" presName="rootComposite" presStyleCnt="0"/>
      <dgm:spPr/>
    </dgm:pt>
    <dgm:pt modelId="{97979166-32AB-432C-AC0E-5AF67049C93F}" type="pres">
      <dgm:prSet presAssocID="{AA187423-03D9-4469-9E4D-16C87425A8F9}" presName="rootText" presStyleLbl="node2" presStyleIdx="2" presStyleCnt="4" custScaleX="11727" custScaleY="93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E4FD30-5F1B-405E-9C8F-EC5F7D8C0B8C}" type="pres">
      <dgm:prSet presAssocID="{AA187423-03D9-4469-9E4D-16C87425A8F9}" presName="rootConnector" presStyleLbl="node2" presStyleIdx="2" presStyleCnt="4"/>
      <dgm:spPr/>
      <dgm:t>
        <a:bodyPr/>
        <a:lstStyle/>
        <a:p>
          <a:endParaRPr lang="en-US"/>
        </a:p>
      </dgm:t>
    </dgm:pt>
    <dgm:pt modelId="{90982F6B-67BD-4AF8-A449-20CEC4AD5A30}" type="pres">
      <dgm:prSet presAssocID="{AA187423-03D9-4469-9E4D-16C87425A8F9}" presName="hierChild4" presStyleCnt="0"/>
      <dgm:spPr/>
    </dgm:pt>
    <dgm:pt modelId="{88D20ACC-BD11-4EF8-A633-FA41425B29DC}" type="pres">
      <dgm:prSet presAssocID="{C55180E4-ED4E-4953-ADF6-CD00B1FD393A}" presName="Name37" presStyleLbl="parChTrans1D3" presStyleIdx="1" presStyleCnt="2"/>
      <dgm:spPr/>
    </dgm:pt>
    <dgm:pt modelId="{7E37D79A-69E5-4B4B-8B15-900F653F53BA}" type="pres">
      <dgm:prSet presAssocID="{9795A4A0-B615-4ED7-9853-14F99A0874C8}" presName="hierRoot2" presStyleCnt="0">
        <dgm:presLayoutVars>
          <dgm:hierBranch val="init"/>
        </dgm:presLayoutVars>
      </dgm:prSet>
      <dgm:spPr/>
    </dgm:pt>
    <dgm:pt modelId="{4D44DF97-8EDB-41E7-826A-6F5E53CDF222}" type="pres">
      <dgm:prSet presAssocID="{9795A4A0-B615-4ED7-9853-14F99A0874C8}" presName="rootComposite" presStyleCnt="0"/>
      <dgm:spPr/>
    </dgm:pt>
    <dgm:pt modelId="{36EC0819-DA50-46B9-9FE4-C374A5CA90FE}" type="pres">
      <dgm:prSet presAssocID="{9795A4A0-B615-4ED7-9853-14F99A0874C8}" presName="rootText" presStyleLbl="node3" presStyleIdx="1" presStyleCnt="2" custScaleX="14927" custScaleY="11086" custLinFactNeighborX="-1106" custLinFactNeighborY="-284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8BF385-4553-4860-98C9-909C39F617DC}" type="pres">
      <dgm:prSet presAssocID="{9795A4A0-B615-4ED7-9853-14F99A0874C8}" presName="rootConnector" presStyleLbl="node3" presStyleIdx="1" presStyleCnt="2"/>
      <dgm:spPr/>
      <dgm:t>
        <a:bodyPr/>
        <a:lstStyle/>
        <a:p>
          <a:endParaRPr lang="en-US"/>
        </a:p>
      </dgm:t>
    </dgm:pt>
    <dgm:pt modelId="{74D2D358-28B6-4CB2-859D-371AB982A159}" type="pres">
      <dgm:prSet presAssocID="{9795A4A0-B615-4ED7-9853-14F99A0874C8}" presName="hierChild4" presStyleCnt="0"/>
      <dgm:spPr/>
    </dgm:pt>
    <dgm:pt modelId="{54AFD752-BAA8-4332-9E73-0F4C565C714D}" type="pres">
      <dgm:prSet presAssocID="{9795A4A0-B615-4ED7-9853-14F99A0874C8}" presName="hierChild5" presStyleCnt="0"/>
      <dgm:spPr/>
    </dgm:pt>
    <dgm:pt modelId="{A2CE91FE-C9C9-49D7-8863-887521485D99}" type="pres">
      <dgm:prSet presAssocID="{AA187423-03D9-4469-9E4D-16C87425A8F9}" presName="hierChild5" presStyleCnt="0"/>
      <dgm:spPr/>
    </dgm:pt>
    <dgm:pt modelId="{C226F588-B591-4854-A4B3-6D9C89804BA8}" type="pres">
      <dgm:prSet presAssocID="{89E44FD9-68C8-48A7-B64E-F7D8A081A7A9}" presName="Name37" presStyleLbl="parChTrans1D2" presStyleIdx="3" presStyleCnt="4"/>
      <dgm:spPr/>
    </dgm:pt>
    <dgm:pt modelId="{976AA55C-408E-4246-AD77-26A8E691FFD4}" type="pres">
      <dgm:prSet presAssocID="{2B395188-FEBB-49A1-A3DA-155F320AA933}" presName="hierRoot2" presStyleCnt="0">
        <dgm:presLayoutVars>
          <dgm:hierBranch val="init"/>
        </dgm:presLayoutVars>
      </dgm:prSet>
      <dgm:spPr/>
    </dgm:pt>
    <dgm:pt modelId="{737C0DD0-5DAB-4F60-9E63-1E04E617BF33}" type="pres">
      <dgm:prSet presAssocID="{2B395188-FEBB-49A1-A3DA-155F320AA933}" presName="rootComposite" presStyleCnt="0"/>
      <dgm:spPr/>
    </dgm:pt>
    <dgm:pt modelId="{BC9B2B92-1595-4D44-92E2-7552C64D715F}" type="pres">
      <dgm:prSet presAssocID="{2B395188-FEBB-49A1-A3DA-155F320AA933}" presName="rootText" presStyleLbl="node2" presStyleIdx="3" presStyleCnt="4" custScaleX="12842" custScaleY="93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2ED34B-D75F-4316-98E5-D8616FD0BE4D}" type="pres">
      <dgm:prSet presAssocID="{2B395188-FEBB-49A1-A3DA-155F320AA933}" presName="rootConnector" presStyleLbl="node2" presStyleIdx="3" presStyleCnt="4"/>
      <dgm:spPr/>
      <dgm:t>
        <a:bodyPr/>
        <a:lstStyle/>
        <a:p>
          <a:endParaRPr lang="en-US"/>
        </a:p>
      </dgm:t>
    </dgm:pt>
    <dgm:pt modelId="{9555D346-87FB-45D2-933E-5D72ADC2A504}" type="pres">
      <dgm:prSet presAssocID="{2B395188-FEBB-49A1-A3DA-155F320AA933}" presName="hierChild4" presStyleCnt="0"/>
      <dgm:spPr/>
    </dgm:pt>
    <dgm:pt modelId="{8850E8FB-0545-405F-ABD5-9C70931DF02D}" type="pres">
      <dgm:prSet presAssocID="{2B395188-FEBB-49A1-A3DA-155F320AA933}" presName="hierChild5" presStyleCnt="0"/>
      <dgm:spPr/>
    </dgm:pt>
    <dgm:pt modelId="{FF39BCD8-8B20-424C-BE8F-880E54E5396B}" type="pres">
      <dgm:prSet presAssocID="{4183F4D3-D6F4-43A6-A160-BC3575330B81}" presName="hierChild3" presStyleCnt="0"/>
      <dgm:spPr/>
    </dgm:pt>
  </dgm:ptLst>
  <dgm:cxnLst>
    <dgm:cxn modelId="{62A444BF-88E7-4680-B236-198E0F5C0924}" type="presOf" srcId="{AA187423-03D9-4469-9E4D-16C87425A8F9}" destId="{97979166-32AB-432C-AC0E-5AF67049C93F}" srcOrd="0" destOrd="0" presId="urn:microsoft.com/office/officeart/2005/8/layout/orgChart1"/>
    <dgm:cxn modelId="{73EF78E0-10ED-4A40-8E2E-601B5A70F29C}" type="presOf" srcId="{056A168A-4425-43AC-85A8-A264E094A0CB}" destId="{A6466DC0-4F9D-46B4-9FF8-98B10712F98D}" srcOrd="0" destOrd="0" presId="urn:microsoft.com/office/officeart/2005/8/layout/orgChart1"/>
    <dgm:cxn modelId="{164299B6-A727-475B-ADA4-747F50E1BD83}" type="presOf" srcId="{32D5605F-8110-4E50-BE36-6435F2EE22F2}" destId="{E381C7BC-3D40-4B62-A71F-77F63B28A7D6}" srcOrd="0" destOrd="0" presId="urn:microsoft.com/office/officeart/2005/8/layout/orgChart1"/>
    <dgm:cxn modelId="{EAFA8B67-CD4D-4942-AE77-C1ACA3817B52}" type="presOf" srcId="{9795A4A0-B615-4ED7-9853-14F99A0874C8}" destId="{A58BF385-4553-4860-98C9-909C39F617DC}" srcOrd="1" destOrd="0" presId="urn:microsoft.com/office/officeart/2005/8/layout/orgChart1"/>
    <dgm:cxn modelId="{7D1BE7C4-714F-4865-AE99-50266A610D1D}" type="presOf" srcId="{02B5BFEC-615A-4DE0-9861-099CED1E996F}" destId="{46463F18-52A7-47F4-A96B-3EC2F2DC6664}" srcOrd="1" destOrd="0" presId="urn:microsoft.com/office/officeart/2005/8/layout/orgChart1"/>
    <dgm:cxn modelId="{8ECFA232-3D55-405F-AFD0-6BBD8A452E0C}" type="presOf" srcId="{2BFD673D-11E0-411D-9EA7-5AC56F2DE73B}" destId="{7CC6E415-3FDB-4A61-9F95-F2FD3910384F}" srcOrd="0" destOrd="0" presId="urn:microsoft.com/office/officeart/2005/8/layout/orgChart1"/>
    <dgm:cxn modelId="{81CB2379-575F-4C8A-8F40-A7834D65C4E3}" srcId="{AA187423-03D9-4469-9E4D-16C87425A8F9}" destId="{9795A4A0-B615-4ED7-9853-14F99A0874C8}" srcOrd="0" destOrd="0" parTransId="{C55180E4-ED4E-4953-ADF6-CD00B1FD393A}" sibTransId="{2C172F89-2CA6-4CC5-9563-797537D87F86}"/>
    <dgm:cxn modelId="{4CB1C77F-B8CA-41EB-8DC3-84F0DBDFD359}" type="presOf" srcId="{FEC47C61-02FB-430F-95E0-AE68FF49B684}" destId="{DF278E60-8E4D-4621-A70F-EF0B11BB0144}" srcOrd="0" destOrd="0" presId="urn:microsoft.com/office/officeart/2005/8/layout/orgChart1"/>
    <dgm:cxn modelId="{C4264F34-58C0-4054-BDAC-9CBBEDBB7A6C}" type="presOf" srcId="{496C0332-A3CA-4EA3-959E-2521C99DB827}" destId="{CCD931C6-56F0-4E66-81C7-22E23AA3D545}" srcOrd="0" destOrd="0" presId="urn:microsoft.com/office/officeart/2005/8/layout/orgChart1"/>
    <dgm:cxn modelId="{8D66E0B2-4AC8-4E2A-B8A5-6A56218DB83C}" type="presOf" srcId="{9795A4A0-B615-4ED7-9853-14F99A0874C8}" destId="{36EC0819-DA50-46B9-9FE4-C374A5CA90FE}" srcOrd="0" destOrd="0" presId="urn:microsoft.com/office/officeart/2005/8/layout/orgChart1"/>
    <dgm:cxn modelId="{CAD9880C-7DAD-4E0E-A3C4-8199A124B858}" type="presOf" srcId="{4183F4D3-D6F4-43A6-A160-BC3575330B81}" destId="{331C4003-5E24-4617-8ED5-E3D090DA737E}" srcOrd="1" destOrd="0" presId="urn:microsoft.com/office/officeart/2005/8/layout/orgChart1"/>
    <dgm:cxn modelId="{7400DCAD-700F-4850-A6BE-19097D38957A}" type="presOf" srcId="{02B5BFEC-615A-4DE0-9861-099CED1E996F}" destId="{959C2F38-1B7F-418C-981E-E4E527E705F5}" srcOrd="0" destOrd="0" presId="urn:microsoft.com/office/officeart/2005/8/layout/orgChart1"/>
    <dgm:cxn modelId="{F7309D15-6724-495D-BA09-4CACFF39E3B8}" type="presOf" srcId="{C55180E4-ED4E-4953-ADF6-CD00B1FD393A}" destId="{88D20ACC-BD11-4EF8-A633-FA41425B29DC}" srcOrd="0" destOrd="0" presId="urn:microsoft.com/office/officeart/2005/8/layout/orgChart1"/>
    <dgm:cxn modelId="{F2950673-E434-4198-9DAF-A60623228566}" srcId="{02B5BFEC-615A-4DE0-9861-099CED1E996F}" destId="{B2AA08F9-E1F6-45DF-93E6-B2BAE723D306}" srcOrd="0" destOrd="0" parTransId="{16C4B88B-F773-4A69-9DE5-49DF5FF405EA}" sibTransId="{CAA9C360-0DFA-468F-A350-9BB18E863E2A}"/>
    <dgm:cxn modelId="{5F29D019-6451-477C-8FA2-626C33F3B8D1}" type="presOf" srcId="{89E44FD9-68C8-48A7-B64E-F7D8A081A7A9}" destId="{C226F588-B591-4854-A4B3-6D9C89804BA8}" srcOrd="0" destOrd="0" presId="urn:microsoft.com/office/officeart/2005/8/layout/orgChart1"/>
    <dgm:cxn modelId="{A50BAC26-A082-42F6-9AAC-74489000F83E}" srcId="{496C0332-A3CA-4EA3-959E-2521C99DB827}" destId="{4183F4D3-D6F4-43A6-A160-BC3575330B81}" srcOrd="0" destOrd="0" parTransId="{33801233-5013-4B44-875A-39F8EEBA0C47}" sibTransId="{D44AB849-5FE9-40F0-9C58-88847CB6A349}"/>
    <dgm:cxn modelId="{FEFB3346-2254-492C-9510-EFA9A1FF6239}" srcId="{5EEB714F-D4CD-4E1A-BA40-F769E0346EBB}" destId="{02B5BFEC-615A-4DE0-9861-099CED1E996F}" srcOrd="0" destOrd="0" parTransId="{E16D9EDC-3657-4142-A4FA-BFFDE2876C49}" sibTransId="{217D0DD7-A6F0-4222-833D-05B0E182D3F0}"/>
    <dgm:cxn modelId="{01AB8D7B-61A4-402C-9F34-04E14B1F2916}" type="presOf" srcId="{A89798CE-9847-4890-8B40-90353CC11CAA}" destId="{32BF8A02-19A5-44B0-ACFF-A8F2D732151A}" srcOrd="1" destOrd="0" presId="urn:microsoft.com/office/officeart/2005/8/layout/orgChart1"/>
    <dgm:cxn modelId="{01E03CD9-8B63-4B16-B774-16FDC054196E}" type="presOf" srcId="{2B395188-FEBB-49A1-A3DA-155F320AA933}" destId="{BC9B2B92-1595-4D44-92E2-7552C64D715F}" srcOrd="0" destOrd="0" presId="urn:microsoft.com/office/officeart/2005/8/layout/orgChart1"/>
    <dgm:cxn modelId="{F47FEBA7-DDEC-4306-B9D5-5CD2C3416413}" type="presOf" srcId="{BF9E3CEA-4EB8-4135-A0E3-0A744ECE0A74}" destId="{AE243F96-7A25-4483-89BC-F85270C15E10}" srcOrd="0" destOrd="0" presId="urn:microsoft.com/office/officeart/2005/8/layout/orgChart1"/>
    <dgm:cxn modelId="{83C54445-52C9-4489-BB25-CC398A784487}" type="presOf" srcId="{5EEB714F-D4CD-4E1A-BA40-F769E0346EBB}" destId="{7AF954B5-0588-4952-96BE-5B3238D9B607}" srcOrd="1" destOrd="0" presId="urn:microsoft.com/office/officeart/2005/8/layout/orgChart1"/>
    <dgm:cxn modelId="{4E154DBF-B9DB-436D-93FF-AD587A3B164A}" type="presOf" srcId="{A89798CE-9847-4890-8B40-90353CC11CAA}" destId="{C3202C12-B84D-40FC-A399-E36B65F3AE43}" srcOrd="0" destOrd="0" presId="urn:microsoft.com/office/officeart/2005/8/layout/orgChart1"/>
    <dgm:cxn modelId="{3ED9820C-6A9C-4B78-ACC2-97D9D72176D9}" srcId="{4183F4D3-D6F4-43A6-A160-BC3575330B81}" destId="{5EEB714F-D4CD-4E1A-BA40-F769E0346EBB}" srcOrd="1" destOrd="0" parTransId="{BF9E3CEA-4EB8-4135-A0E3-0A744ECE0A74}" sibTransId="{C0BE9255-4EC5-48FE-AD5E-926B7A725538}"/>
    <dgm:cxn modelId="{8F0FA869-3042-495F-910F-3667F9FFE909}" srcId="{B2AA08F9-E1F6-45DF-93E6-B2BAE723D306}" destId="{A89798CE-9847-4890-8B40-90353CC11CAA}" srcOrd="0" destOrd="0" parTransId="{2BFD673D-11E0-411D-9EA7-5AC56F2DE73B}" sibTransId="{CFFFF32A-CB06-408E-9CBF-887BDFB35235}"/>
    <dgm:cxn modelId="{0C22F21A-7B75-411D-9AB3-44D5264A644B}" type="presOf" srcId="{2B395188-FEBB-49A1-A3DA-155F320AA933}" destId="{552ED34B-D75F-4316-98E5-D8616FD0BE4D}" srcOrd="1" destOrd="0" presId="urn:microsoft.com/office/officeart/2005/8/layout/orgChart1"/>
    <dgm:cxn modelId="{E3195D8D-9765-434B-BE05-36B0E3865422}" srcId="{4183F4D3-D6F4-43A6-A160-BC3575330B81}" destId="{2B395188-FEBB-49A1-A3DA-155F320AA933}" srcOrd="3" destOrd="0" parTransId="{89E44FD9-68C8-48A7-B64E-F7D8A081A7A9}" sibTransId="{7E066C90-B1A7-499C-A4B0-3343FB9EB1FB}"/>
    <dgm:cxn modelId="{0C9753C3-34B8-4B94-9B21-0A5F1EBF30EA}" type="presOf" srcId="{32D5605F-8110-4E50-BE36-6435F2EE22F2}" destId="{BB7B150F-0929-44E4-8632-DAE794522D5B}" srcOrd="1" destOrd="0" presId="urn:microsoft.com/office/officeart/2005/8/layout/orgChart1"/>
    <dgm:cxn modelId="{588BAA2D-7082-4820-A03B-A3EBB8454DDD}" type="presOf" srcId="{4183F4D3-D6F4-43A6-A160-BC3575330B81}" destId="{C20B1A73-F716-48B0-976A-3C062AEEA07E}" srcOrd="0" destOrd="0" presId="urn:microsoft.com/office/officeart/2005/8/layout/orgChart1"/>
    <dgm:cxn modelId="{0EBB5BE4-819B-42D0-8A10-C617984889C1}" type="presOf" srcId="{B2AA08F9-E1F6-45DF-93E6-B2BAE723D306}" destId="{38D8E9D0-8157-47CA-8362-A5D5894E770E}" srcOrd="1" destOrd="0" presId="urn:microsoft.com/office/officeart/2005/8/layout/orgChart1"/>
    <dgm:cxn modelId="{6E4EF2DC-278F-4FE0-AFCE-3F4D78C21FC0}" type="presOf" srcId="{AA187423-03D9-4469-9E4D-16C87425A8F9}" destId="{C3E4FD30-5F1B-405E-9C8F-EC5F7D8C0B8C}" srcOrd="1" destOrd="0" presId="urn:microsoft.com/office/officeart/2005/8/layout/orgChart1"/>
    <dgm:cxn modelId="{78D3C640-385E-4E82-BFA2-0D5D2C5AC558}" type="presOf" srcId="{16C4B88B-F773-4A69-9DE5-49DF5FF405EA}" destId="{AB9F21C3-7B6D-4819-958A-9FC9A466BF88}" srcOrd="0" destOrd="0" presId="urn:microsoft.com/office/officeart/2005/8/layout/orgChart1"/>
    <dgm:cxn modelId="{489AE673-ACAD-4B39-996E-F1FB608271B4}" srcId="{4183F4D3-D6F4-43A6-A160-BC3575330B81}" destId="{32D5605F-8110-4E50-BE36-6435F2EE22F2}" srcOrd="0" destOrd="0" parTransId="{FEC47C61-02FB-430F-95E0-AE68FF49B684}" sibTransId="{84D63499-0C63-4B82-AFC2-5ADAF6070EE4}"/>
    <dgm:cxn modelId="{FD24DB27-8502-4C83-99CD-39089CFFE86C}" type="presOf" srcId="{E16D9EDC-3657-4142-A4FA-BFFDE2876C49}" destId="{0EA132F5-BA45-49AE-A1D9-E83625D02418}" srcOrd="0" destOrd="0" presId="urn:microsoft.com/office/officeart/2005/8/layout/orgChart1"/>
    <dgm:cxn modelId="{AFED3849-743E-419E-AF7C-4AF26CF80534}" type="presOf" srcId="{B2AA08F9-E1F6-45DF-93E6-B2BAE723D306}" destId="{F6160B86-1ECE-42C3-8729-B6DFAA908F93}" srcOrd="0" destOrd="0" presId="urn:microsoft.com/office/officeart/2005/8/layout/orgChart1"/>
    <dgm:cxn modelId="{BFAE67D3-0943-46EB-8964-7D85D67017F9}" type="presOf" srcId="{5EEB714F-D4CD-4E1A-BA40-F769E0346EBB}" destId="{4237EDAE-16FD-4BE5-8013-4E2AFA621D8E}" srcOrd="0" destOrd="0" presId="urn:microsoft.com/office/officeart/2005/8/layout/orgChart1"/>
    <dgm:cxn modelId="{4E435D91-382D-441E-91D9-C0FFAEE21273}" srcId="{4183F4D3-D6F4-43A6-A160-BC3575330B81}" destId="{AA187423-03D9-4469-9E4D-16C87425A8F9}" srcOrd="2" destOrd="0" parTransId="{056A168A-4425-43AC-85A8-A264E094A0CB}" sibTransId="{649DE5C7-7B2B-4754-9725-1ED50083EB04}"/>
    <dgm:cxn modelId="{378291D9-D999-49AC-9110-BD94EE7BC783}" type="presParOf" srcId="{CCD931C6-56F0-4E66-81C7-22E23AA3D545}" destId="{595C60A2-8836-4AFC-90F5-86C23EE66F3B}" srcOrd="0" destOrd="0" presId="urn:microsoft.com/office/officeart/2005/8/layout/orgChart1"/>
    <dgm:cxn modelId="{7DFDC8C6-A54F-45F8-8BE9-E5F11C6E6845}" type="presParOf" srcId="{595C60A2-8836-4AFC-90F5-86C23EE66F3B}" destId="{CF9D8CC5-5A5E-498F-81EC-4D4289D7810C}" srcOrd="0" destOrd="0" presId="urn:microsoft.com/office/officeart/2005/8/layout/orgChart1"/>
    <dgm:cxn modelId="{3A08375A-BFBF-4CDB-98E7-6A58CC9587F6}" type="presParOf" srcId="{CF9D8CC5-5A5E-498F-81EC-4D4289D7810C}" destId="{C20B1A73-F716-48B0-976A-3C062AEEA07E}" srcOrd="0" destOrd="0" presId="urn:microsoft.com/office/officeart/2005/8/layout/orgChart1"/>
    <dgm:cxn modelId="{715FCB91-F911-4BCA-BCCC-4A3E521DC879}" type="presParOf" srcId="{CF9D8CC5-5A5E-498F-81EC-4D4289D7810C}" destId="{331C4003-5E24-4617-8ED5-E3D090DA737E}" srcOrd="1" destOrd="0" presId="urn:microsoft.com/office/officeart/2005/8/layout/orgChart1"/>
    <dgm:cxn modelId="{8F65E49F-E52B-4917-9234-EA4FB2147991}" type="presParOf" srcId="{595C60A2-8836-4AFC-90F5-86C23EE66F3B}" destId="{52CCFE09-4E56-4A0C-B9D4-65B63A836ECA}" srcOrd="1" destOrd="0" presId="urn:microsoft.com/office/officeart/2005/8/layout/orgChart1"/>
    <dgm:cxn modelId="{10C643BD-EA23-4260-96B0-2E5D93BDFFE6}" type="presParOf" srcId="{52CCFE09-4E56-4A0C-B9D4-65B63A836ECA}" destId="{DF278E60-8E4D-4621-A70F-EF0B11BB0144}" srcOrd="0" destOrd="0" presId="urn:microsoft.com/office/officeart/2005/8/layout/orgChart1"/>
    <dgm:cxn modelId="{F3424D86-FC39-4EE0-B381-362F8E99182D}" type="presParOf" srcId="{52CCFE09-4E56-4A0C-B9D4-65B63A836ECA}" destId="{B8B1743B-AF5B-4367-ACAD-1F99500AB6CA}" srcOrd="1" destOrd="0" presId="urn:microsoft.com/office/officeart/2005/8/layout/orgChart1"/>
    <dgm:cxn modelId="{15A4C6EA-89E1-48AF-B731-0994CEDD5C8C}" type="presParOf" srcId="{B8B1743B-AF5B-4367-ACAD-1F99500AB6CA}" destId="{5B124209-69FC-4DE0-A6F0-8A539C93E357}" srcOrd="0" destOrd="0" presId="urn:microsoft.com/office/officeart/2005/8/layout/orgChart1"/>
    <dgm:cxn modelId="{5491350F-1B81-4E0B-A5E4-7163BAFB8C31}" type="presParOf" srcId="{5B124209-69FC-4DE0-A6F0-8A539C93E357}" destId="{E381C7BC-3D40-4B62-A71F-77F63B28A7D6}" srcOrd="0" destOrd="0" presId="urn:microsoft.com/office/officeart/2005/8/layout/orgChart1"/>
    <dgm:cxn modelId="{84D1CDD5-43E7-4074-87C0-7458536BD85B}" type="presParOf" srcId="{5B124209-69FC-4DE0-A6F0-8A539C93E357}" destId="{BB7B150F-0929-44E4-8632-DAE794522D5B}" srcOrd="1" destOrd="0" presId="urn:microsoft.com/office/officeart/2005/8/layout/orgChart1"/>
    <dgm:cxn modelId="{0A9E6F1F-D390-44CF-BE46-673ABC416A78}" type="presParOf" srcId="{B8B1743B-AF5B-4367-ACAD-1F99500AB6CA}" destId="{FF0E39DA-00E9-4528-B65C-183A1DC99813}" srcOrd="1" destOrd="0" presId="urn:microsoft.com/office/officeart/2005/8/layout/orgChart1"/>
    <dgm:cxn modelId="{1DA56CA8-993D-4D76-8280-3FE85DA2111D}" type="presParOf" srcId="{B8B1743B-AF5B-4367-ACAD-1F99500AB6CA}" destId="{C80DA855-64B3-4716-9A85-DC3D4494FF34}" srcOrd="2" destOrd="0" presId="urn:microsoft.com/office/officeart/2005/8/layout/orgChart1"/>
    <dgm:cxn modelId="{365A8E5F-E05C-45DA-90C0-11576784022D}" type="presParOf" srcId="{52CCFE09-4E56-4A0C-B9D4-65B63A836ECA}" destId="{AE243F96-7A25-4483-89BC-F85270C15E10}" srcOrd="2" destOrd="0" presId="urn:microsoft.com/office/officeart/2005/8/layout/orgChart1"/>
    <dgm:cxn modelId="{7931DA05-5A49-4E8F-B1B5-E9D3CDC4F66F}" type="presParOf" srcId="{52CCFE09-4E56-4A0C-B9D4-65B63A836ECA}" destId="{8596EDE0-FE20-42FB-97B3-12FC56E4F80A}" srcOrd="3" destOrd="0" presId="urn:microsoft.com/office/officeart/2005/8/layout/orgChart1"/>
    <dgm:cxn modelId="{EC72EEB4-F7AE-4C07-859F-8521D0ABC07E}" type="presParOf" srcId="{8596EDE0-FE20-42FB-97B3-12FC56E4F80A}" destId="{5CF3AB37-1544-4779-90F2-26A8EF0A76F5}" srcOrd="0" destOrd="0" presId="urn:microsoft.com/office/officeart/2005/8/layout/orgChart1"/>
    <dgm:cxn modelId="{92F8AD7A-7F3B-4E91-B5D2-41DEF5EC4D89}" type="presParOf" srcId="{5CF3AB37-1544-4779-90F2-26A8EF0A76F5}" destId="{4237EDAE-16FD-4BE5-8013-4E2AFA621D8E}" srcOrd="0" destOrd="0" presId="urn:microsoft.com/office/officeart/2005/8/layout/orgChart1"/>
    <dgm:cxn modelId="{0BF33A92-973A-473A-910E-24775543784F}" type="presParOf" srcId="{5CF3AB37-1544-4779-90F2-26A8EF0A76F5}" destId="{7AF954B5-0588-4952-96BE-5B3238D9B607}" srcOrd="1" destOrd="0" presId="urn:microsoft.com/office/officeart/2005/8/layout/orgChart1"/>
    <dgm:cxn modelId="{65D57D35-E81E-4EB9-9AFC-E377D659292E}" type="presParOf" srcId="{8596EDE0-FE20-42FB-97B3-12FC56E4F80A}" destId="{D454FEDE-FA51-429D-AFD4-82724E2EF6D5}" srcOrd="1" destOrd="0" presId="urn:microsoft.com/office/officeart/2005/8/layout/orgChart1"/>
    <dgm:cxn modelId="{1C774A31-1525-47B7-8BE6-A0E27864E637}" type="presParOf" srcId="{D454FEDE-FA51-429D-AFD4-82724E2EF6D5}" destId="{0EA132F5-BA45-49AE-A1D9-E83625D02418}" srcOrd="0" destOrd="0" presId="urn:microsoft.com/office/officeart/2005/8/layout/orgChart1"/>
    <dgm:cxn modelId="{A7515068-AB51-4AA6-A0B6-67140813EAC8}" type="presParOf" srcId="{D454FEDE-FA51-429D-AFD4-82724E2EF6D5}" destId="{85F7A5E3-AFF1-4124-BB53-C326D5CC7D61}" srcOrd="1" destOrd="0" presId="urn:microsoft.com/office/officeart/2005/8/layout/orgChart1"/>
    <dgm:cxn modelId="{0CAA0CD2-3D03-476D-B2BA-D5DC0B1C197C}" type="presParOf" srcId="{85F7A5E3-AFF1-4124-BB53-C326D5CC7D61}" destId="{65A90D18-A105-4F9B-8927-E41732C90683}" srcOrd="0" destOrd="0" presId="urn:microsoft.com/office/officeart/2005/8/layout/orgChart1"/>
    <dgm:cxn modelId="{9066A39D-3335-4DD4-A654-211BB0FC9D5A}" type="presParOf" srcId="{65A90D18-A105-4F9B-8927-E41732C90683}" destId="{959C2F38-1B7F-418C-981E-E4E527E705F5}" srcOrd="0" destOrd="0" presId="urn:microsoft.com/office/officeart/2005/8/layout/orgChart1"/>
    <dgm:cxn modelId="{3536DEE2-9F76-44C1-A357-4135D854F5AC}" type="presParOf" srcId="{65A90D18-A105-4F9B-8927-E41732C90683}" destId="{46463F18-52A7-47F4-A96B-3EC2F2DC6664}" srcOrd="1" destOrd="0" presId="urn:microsoft.com/office/officeart/2005/8/layout/orgChart1"/>
    <dgm:cxn modelId="{A3F38E14-FF72-4197-A03E-1F87341CD3D7}" type="presParOf" srcId="{85F7A5E3-AFF1-4124-BB53-C326D5CC7D61}" destId="{0FAF8DDB-788C-4B39-B739-4CAACE8C5F3B}" srcOrd="1" destOrd="0" presId="urn:microsoft.com/office/officeart/2005/8/layout/orgChart1"/>
    <dgm:cxn modelId="{B5B23F4A-171D-4C88-BE02-5105DDB40C43}" type="presParOf" srcId="{0FAF8DDB-788C-4B39-B739-4CAACE8C5F3B}" destId="{AB9F21C3-7B6D-4819-958A-9FC9A466BF88}" srcOrd="0" destOrd="0" presId="urn:microsoft.com/office/officeart/2005/8/layout/orgChart1"/>
    <dgm:cxn modelId="{A54DC012-44C1-4C35-919A-20AD69CDE3CB}" type="presParOf" srcId="{0FAF8DDB-788C-4B39-B739-4CAACE8C5F3B}" destId="{89CF2BD4-47EE-4138-A911-E3D30B65D44D}" srcOrd="1" destOrd="0" presId="urn:microsoft.com/office/officeart/2005/8/layout/orgChart1"/>
    <dgm:cxn modelId="{4E5F0FAC-DB96-4830-95EE-348BC4C99093}" type="presParOf" srcId="{89CF2BD4-47EE-4138-A911-E3D30B65D44D}" destId="{48CC63DC-3414-4262-B679-C24E25B2F553}" srcOrd="0" destOrd="0" presId="urn:microsoft.com/office/officeart/2005/8/layout/orgChart1"/>
    <dgm:cxn modelId="{49EC0F1A-FDBA-41C5-9D79-B5B447230E6D}" type="presParOf" srcId="{48CC63DC-3414-4262-B679-C24E25B2F553}" destId="{F6160B86-1ECE-42C3-8729-B6DFAA908F93}" srcOrd="0" destOrd="0" presId="urn:microsoft.com/office/officeart/2005/8/layout/orgChart1"/>
    <dgm:cxn modelId="{0770D75D-DE9A-41AF-BCCC-82523CEDBD1C}" type="presParOf" srcId="{48CC63DC-3414-4262-B679-C24E25B2F553}" destId="{38D8E9D0-8157-47CA-8362-A5D5894E770E}" srcOrd="1" destOrd="0" presId="urn:microsoft.com/office/officeart/2005/8/layout/orgChart1"/>
    <dgm:cxn modelId="{2F9E5D8C-21D5-4FF2-BD15-5A37707EC3F8}" type="presParOf" srcId="{89CF2BD4-47EE-4138-A911-E3D30B65D44D}" destId="{A4BB174B-1353-4CE8-B819-E94DD9B6CB6E}" srcOrd="1" destOrd="0" presId="urn:microsoft.com/office/officeart/2005/8/layout/orgChart1"/>
    <dgm:cxn modelId="{7235D317-2E64-4F51-95E2-CBE53E6D24AA}" type="presParOf" srcId="{A4BB174B-1353-4CE8-B819-E94DD9B6CB6E}" destId="{7CC6E415-3FDB-4A61-9F95-F2FD3910384F}" srcOrd="0" destOrd="0" presId="urn:microsoft.com/office/officeart/2005/8/layout/orgChart1"/>
    <dgm:cxn modelId="{92117847-8F35-4F65-9521-E6FAF2AE2465}" type="presParOf" srcId="{A4BB174B-1353-4CE8-B819-E94DD9B6CB6E}" destId="{AF8BC0E3-FE62-46E2-B12C-25FA837C3D6D}" srcOrd="1" destOrd="0" presId="urn:microsoft.com/office/officeart/2005/8/layout/orgChart1"/>
    <dgm:cxn modelId="{C00F787D-1815-4FFD-8B5E-0E8D6E919975}" type="presParOf" srcId="{AF8BC0E3-FE62-46E2-B12C-25FA837C3D6D}" destId="{70773C29-E2B2-4522-B7AF-C37ADAF14DF8}" srcOrd="0" destOrd="0" presId="urn:microsoft.com/office/officeart/2005/8/layout/orgChart1"/>
    <dgm:cxn modelId="{19939B57-DB38-45A2-8320-4D768F52F464}" type="presParOf" srcId="{70773C29-E2B2-4522-B7AF-C37ADAF14DF8}" destId="{C3202C12-B84D-40FC-A399-E36B65F3AE43}" srcOrd="0" destOrd="0" presId="urn:microsoft.com/office/officeart/2005/8/layout/orgChart1"/>
    <dgm:cxn modelId="{F9B4048F-71EB-46FC-B7E0-312F7636C22F}" type="presParOf" srcId="{70773C29-E2B2-4522-B7AF-C37ADAF14DF8}" destId="{32BF8A02-19A5-44B0-ACFF-A8F2D732151A}" srcOrd="1" destOrd="0" presId="urn:microsoft.com/office/officeart/2005/8/layout/orgChart1"/>
    <dgm:cxn modelId="{4C1BB397-9499-4E4B-90F2-88266C9EFA5A}" type="presParOf" srcId="{AF8BC0E3-FE62-46E2-B12C-25FA837C3D6D}" destId="{397C2180-2F80-4D5D-8CAF-ACFFCD4EC859}" srcOrd="1" destOrd="0" presId="urn:microsoft.com/office/officeart/2005/8/layout/orgChart1"/>
    <dgm:cxn modelId="{072E25D9-0B59-438D-B125-48450CD8A7AF}" type="presParOf" srcId="{AF8BC0E3-FE62-46E2-B12C-25FA837C3D6D}" destId="{43E1AE1F-9353-431F-BE31-E0F8F01C34BA}" srcOrd="2" destOrd="0" presId="urn:microsoft.com/office/officeart/2005/8/layout/orgChart1"/>
    <dgm:cxn modelId="{65FCC33A-96A3-4EEC-8633-1F229BADA92E}" type="presParOf" srcId="{89CF2BD4-47EE-4138-A911-E3D30B65D44D}" destId="{FFF8923A-2486-45B8-B117-7C7C5B03EBEA}" srcOrd="2" destOrd="0" presId="urn:microsoft.com/office/officeart/2005/8/layout/orgChart1"/>
    <dgm:cxn modelId="{73AFC639-CA0A-4535-B6DE-2D23C783431B}" type="presParOf" srcId="{85F7A5E3-AFF1-4124-BB53-C326D5CC7D61}" destId="{15A85609-CA53-45BD-BAA8-642FCB0B5274}" srcOrd="2" destOrd="0" presId="urn:microsoft.com/office/officeart/2005/8/layout/orgChart1"/>
    <dgm:cxn modelId="{9EFA45F2-A5E7-4CC7-91B0-7A2D170FD2CF}" type="presParOf" srcId="{8596EDE0-FE20-42FB-97B3-12FC56E4F80A}" destId="{C37C4013-760C-4A14-ACB4-9E77A26E7C06}" srcOrd="2" destOrd="0" presId="urn:microsoft.com/office/officeart/2005/8/layout/orgChart1"/>
    <dgm:cxn modelId="{AA2C82D8-EEBB-446E-A0D7-7922847F4033}" type="presParOf" srcId="{52CCFE09-4E56-4A0C-B9D4-65B63A836ECA}" destId="{A6466DC0-4F9D-46B4-9FF8-98B10712F98D}" srcOrd="4" destOrd="0" presId="urn:microsoft.com/office/officeart/2005/8/layout/orgChart1"/>
    <dgm:cxn modelId="{638EB7A4-C1AE-4A2C-9534-49E296536184}" type="presParOf" srcId="{52CCFE09-4E56-4A0C-B9D4-65B63A836ECA}" destId="{C4CAAD47-B83A-4795-A5F0-006612E8F9DE}" srcOrd="5" destOrd="0" presId="urn:microsoft.com/office/officeart/2005/8/layout/orgChart1"/>
    <dgm:cxn modelId="{6AF9EF1B-81F0-423F-962D-ED27922AAC92}" type="presParOf" srcId="{C4CAAD47-B83A-4795-A5F0-006612E8F9DE}" destId="{6D0A2894-0DA9-4115-89DB-5CF20331D0ED}" srcOrd="0" destOrd="0" presId="urn:microsoft.com/office/officeart/2005/8/layout/orgChart1"/>
    <dgm:cxn modelId="{4A345A28-1C2F-481E-B34B-14AE3BFFB03F}" type="presParOf" srcId="{6D0A2894-0DA9-4115-89DB-5CF20331D0ED}" destId="{97979166-32AB-432C-AC0E-5AF67049C93F}" srcOrd="0" destOrd="0" presId="urn:microsoft.com/office/officeart/2005/8/layout/orgChart1"/>
    <dgm:cxn modelId="{634DF4C0-A198-4201-A866-730E3CAC36E8}" type="presParOf" srcId="{6D0A2894-0DA9-4115-89DB-5CF20331D0ED}" destId="{C3E4FD30-5F1B-405E-9C8F-EC5F7D8C0B8C}" srcOrd="1" destOrd="0" presId="urn:microsoft.com/office/officeart/2005/8/layout/orgChart1"/>
    <dgm:cxn modelId="{E5B3099C-4DAE-4E84-B017-8784A89F98EA}" type="presParOf" srcId="{C4CAAD47-B83A-4795-A5F0-006612E8F9DE}" destId="{90982F6B-67BD-4AF8-A449-20CEC4AD5A30}" srcOrd="1" destOrd="0" presId="urn:microsoft.com/office/officeart/2005/8/layout/orgChart1"/>
    <dgm:cxn modelId="{9C7401BF-7853-4E53-B92B-9A465F41F54F}" type="presParOf" srcId="{90982F6B-67BD-4AF8-A449-20CEC4AD5A30}" destId="{88D20ACC-BD11-4EF8-A633-FA41425B29DC}" srcOrd="0" destOrd="0" presId="urn:microsoft.com/office/officeart/2005/8/layout/orgChart1"/>
    <dgm:cxn modelId="{DAD3C233-8AF6-4B7D-85EE-78D2284EF9DD}" type="presParOf" srcId="{90982F6B-67BD-4AF8-A449-20CEC4AD5A30}" destId="{7E37D79A-69E5-4B4B-8B15-900F653F53BA}" srcOrd="1" destOrd="0" presId="urn:microsoft.com/office/officeart/2005/8/layout/orgChart1"/>
    <dgm:cxn modelId="{F6BB347E-55B8-48F1-B1B9-95993C4D9D88}" type="presParOf" srcId="{7E37D79A-69E5-4B4B-8B15-900F653F53BA}" destId="{4D44DF97-8EDB-41E7-826A-6F5E53CDF222}" srcOrd="0" destOrd="0" presId="urn:microsoft.com/office/officeart/2005/8/layout/orgChart1"/>
    <dgm:cxn modelId="{38A2992D-9AF8-4543-A998-61916F2B0E51}" type="presParOf" srcId="{4D44DF97-8EDB-41E7-826A-6F5E53CDF222}" destId="{36EC0819-DA50-46B9-9FE4-C374A5CA90FE}" srcOrd="0" destOrd="0" presId="urn:microsoft.com/office/officeart/2005/8/layout/orgChart1"/>
    <dgm:cxn modelId="{47E9838D-237B-4DD4-840F-2C73054ED0EA}" type="presParOf" srcId="{4D44DF97-8EDB-41E7-826A-6F5E53CDF222}" destId="{A58BF385-4553-4860-98C9-909C39F617DC}" srcOrd="1" destOrd="0" presId="urn:microsoft.com/office/officeart/2005/8/layout/orgChart1"/>
    <dgm:cxn modelId="{146C4C66-9E62-4942-87CE-5202A73D4B9A}" type="presParOf" srcId="{7E37D79A-69E5-4B4B-8B15-900F653F53BA}" destId="{74D2D358-28B6-4CB2-859D-371AB982A159}" srcOrd="1" destOrd="0" presId="urn:microsoft.com/office/officeart/2005/8/layout/orgChart1"/>
    <dgm:cxn modelId="{0AECCB9B-3142-4DBD-9AE0-CA48DA6F7CB3}" type="presParOf" srcId="{7E37D79A-69E5-4B4B-8B15-900F653F53BA}" destId="{54AFD752-BAA8-4332-9E73-0F4C565C714D}" srcOrd="2" destOrd="0" presId="urn:microsoft.com/office/officeart/2005/8/layout/orgChart1"/>
    <dgm:cxn modelId="{2F3D6E8E-E4A9-45C6-9F05-0F80F6505142}" type="presParOf" srcId="{C4CAAD47-B83A-4795-A5F0-006612E8F9DE}" destId="{A2CE91FE-C9C9-49D7-8863-887521485D99}" srcOrd="2" destOrd="0" presId="urn:microsoft.com/office/officeart/2005/8/layout/orgChart1"/>
    <dgm:cxn modelId="{E16A7BE5-B80E-4734-A7D7-C39B909A6146}" type="presParOf" srcId="{52CCFE09-4E56-4A0C-B9D4-65B63A836ECA}" destId="{C226F588-B591-4854-A4B3-6D9C89804BA8}" srcOrd="6" destOrd="0" presId="urn:microsoft.com/office/officeart/2005/8/layout/orgChart1"/>
    <dgm:cxn modelId="{B8E72B9C-E93E-4574-ACDA-6BCF45B79FA4}" type="presParOf" srcId="{52CCFE09-4E56-4A0C-B9D4-65B63A836ECA}" destId="{976AA55C-408E-4246-AD77-26A8E691FFD4}" srcOrd="7" destOrd="0" presId="urn:microsoft.com/office/officeart/2005/8/layout/orgChart1"/>
    <dgm:cxn modelId="{04BB5A39-89A4-4B9A-AED0-17806ED043E7}" type="presParOf" srcId="{976AA55C-408E-4246-AD77-26A8E691FFD4}" destId="{737C0DD0-5DAB-4F60-9E63-1E04E617BF33}" srcOrd="0" destOrd="0" presId="urn:microsoft.com/office/officeart/2005/8/layout/orgChart1"/>
    <dgm:cxn modelId="{FC629367-C16E-450E-A13C-C0890D430950}" type="presParOf" srcId="{737C0DD0-5DAB-4F60-9E63-1E04E617BF33}" destId="{BC9B2B92-1595-4D44-92E2-7552C64D715F}" srcOrd="0" destOrd="0" presId="urn:microsoft.com/office/officeart/2005/8/layout/orgChart1"/>
    <dgm:cxn modelId="{24D32727-7140-4741-9517-AF935470B77E}" type="presParOf" srcId="{737C0DD0-5DAB-4F60-9E63-1E04E617BF33}" destId="{552ED34B-D75F-4316-98E5-D8616FD0BE4D}" srcOrd="1" destOrd="0" presId="urn:microsoft.com/office/officeart/2005/8/layout/orgChart1"/>
    <dgm:cxn modelId="{1AE91FD5-5F12-4E38-9817-0AE66D07D953}" type="presParOf" srcId="{976AA55C-408E-4246-AD77-26A8E691FFD4}" destId="{9555D346-87FB-45D2-933E-5D72ADC2A504}" srcOrd="1" destOrd="0" presId="urn:microsoft.com/office/officeart/2005/8/layout/orgChart1"/>
    <dgm:cxn modelId="{B89CBFC4-0610-4461-9FAD-2F505493181C}" type="presParOf" srcId="{976AA55C-408E-4246-AD77-26A8E691FFD4}" destId="{8850E8FB-0545-405F-ABD5-9C70931DF02D}" srcOrd="2" destOrd="0" presId="urn:microsoft.com/office/officeart/2005/8/layout/orgChart1"/>
    <dgm:cxn modelId="{D2351EFA-5E2F-416D-8868-DA647C3F3CE4}" type="presParOf" srcId="{595C60A2-8836-4AFC-90F5-86C23EE66F3B}" destId="{FF39BCD8-8B20-424C-BE8F-880E54E5396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6F588-B591-4854-A4B3-6D9C89804BA8}">
      <dsp:nvSpPr>
        <dsp:cNvPr id="0" name=""/>
        <dsp:cNvSpPr/>
      </dsp:nvSpPr>
      <dsp:spPr>
        <a:xfrm>
          <a:off x="6430216" y="296391"/>
          <a:ext cx="2748812" cy="1337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388"/>
              </a:lnTo>
              <a:lnTo>
                <a:pt x="2748812" y="669388"/>
              </a:lnTo>
              <a:lnTo>
                <a:pt x="2748812" y="13374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D20ACC-BD11-4EF8-A633-FA41425B29DC}">
      <dsp:nvSpPr>
        <dsp:cNvPr id="0" name=""/>
        <dsp:cNvSpPr/>
      </dsp:nvSpPr>
      <dsp:spPr>
        <a:xfrm>
          <a:off x="6717167" y="1932006"/>
          <a:ext cx="91440" cy="6068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6845"/>
              </a:lnTo>
              <a:lnTo>
                <a:pt x="87269" y="6068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66DC0-4F9D-46B4-9FF8-98B10712F98D}">
      <dsp:nvSpPr>
        <dsp:cNvPr id="0" name=""/>
        <dsp:cNvSpPr/>
      </dsp:nvSpPr>
      <dsp:spPr>
        <a:xfrm>
          <a:off x="6430216" y="296391"/>
          <a:ext cx="631118" cy="1337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388"/>
              </a:lnTo>
              <a:lnTo>
                <a:pt x="631118" y="669388"/>
              </a:lnTo>
              <a:lnTo>
                <a:pt x="631118" y="13374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C6E415-3FDB-4A61-9F95-F2FD3910384F}">
      <dsp:nvSpPr>
        <dsp:cNvPr id="0" name=""/>
        <dsp:cNvSpPr/>
      </dsp:nvSpPr>
      <dsp:spPr>
        <a:xfrm>
          <a:off x="4385442" y="3229968"/>
          <a:ext cx="100344" cy="639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9198"/>
              </a:lnTo>
              <a:lnTo>
                <a:pt x="100344" y="6391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9F21C3-7B6D-4819-958A-9FC9A466BF88}">
      <dsp:nvSpPr>
        <dsp:cNvPr id="0" name=""/>
        <dsp:cNvSpPr/>
      </dsp:nvSpPr>
      <dsp:spPr>
        <a:xfrm>
          <a:off x="4723438" y="2532903"/>
          <a:ext cx="372645" cy="296647"/>
        </a:xfrm>
        <a:custGeom>
          <a:avLst/>
          <a:gdLst/>
          <a:ahLst/>
          <a:cxnLst/>
          <a:rect l="0" t="0" r="0" b="0"/>
          <a:pathLst>
            <a:path>
              <a:moveTo>
                <a:pt x="372645" y="0"/>
              </a:moveTo>
              <a:lnTo>
                <a:pt x="0" y="0"/>
              </a:lnTo>
              <a:lnTo>
                <a:pt x="0" y="2966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A132F5-BA45-49AE-A1D9-E83625D02418}">
      <dsp:nvSpPr>
        <dsp:cNvPr id="0" name=""/>
        <dsp:cNvSpPr/>
      </dsp:nvSpPr>
      <dsp:spPr>
        <a:xfrm>
          <a:off x="5096084" y="1912664"/>
          <a:ext cx="260222" cy="377195"/>
        </a:xfrm>
        <a:custGeom>
          <a:avLst/>
          <a:gdLst/>
          <a:ahLst/>
          <a:cxnLst/>
          <a:rect l="0" t="0" r="0" b="0"/>
          <a:pathLst>
            <a:path>
              <a:moveTo>
                <a:pt x="260222" y="0"/>
              </a:moveTo>
              <a:lnTo>
                <a:pt x="0" y="0"/>
              </a:lnTo>
              <a:lnTo>
                <a:pt x="0" y="3771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43F96-7A25-4483-89BC-F85270C15E10}">
      <dsp:nvSpPr>
        <dsp:cNvPr id="0" name=""/>
        <dsp:cNvSpPr/>
      </dsp:nvSpPr>
      <dsp:spPr>
        <a:xfrm>
          <a:off x="5356307" y="296391"/>
          <a:ext cx="1073909" cy="1339953"/>
        </a:xfrm>
        <a:custGeom>
          <a:avLst/>
          <a:gdLst/>
          <a:ahLst/>
          <a:cxnLst/>
          <a:rect l="0" t="0" r="0" b="0"/>
          <a:pathLst>
            <a:path>
              <a:moveTo>
                <a:pt x="1073909" y="0"/>
              </a:moveTo>
              <a:lnTo>
                <a:pt x="1073909" y="671901"/>
              </a:lnTo>
              <a:lnTo>
                <a:pt x="0" y="671901"/>
              </a:lnTo>
              <a:lnTo>
                <a:pt x="0" y="13399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278E60-8E4D-4621-A70F-EF0B11BB0144}">
      <dsp:nvSpPr>
        <dsp:cNvPr id="0" name=""/>
        <dsp:cNvSpPr/>
      </dsp:nvSpPr>
      <dsp:spPr>
        <a:xfrm>
          <a:off x="3632700" y="296391"/>
          <a:ext cx="2797516" cy="1337472"/>
        </a:xfrm>
        <a:custGeom>
          <a:avLst/>
          <a:gdLst/>
          <a:ahLst/>
          <a:cxnLst/>
          <a:rect l="0" t="0" r="0" b="0"/>
          <a:pathLst>
            <a:path>
              <a:moveTo>
                <a:pt x="2797516" y="0"/>
              </a:moveTo>
              <a:lnTo>
                <a:pt x="2797516" y="669420"/>
              </a:lnTo>
              <a:lnTo>
                <a:pt x="0" y="669420"/>
              </a:lnTo>
              <a:lnTo>
                <a:pt x="0" y="13374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0B1A73-F716-48B0-976A-3C062AEEA07E}">
      <dsp:nvSpPr>
        <dsp:cNvPr id="0" name=""/>
        <dsp:cNvSpPr/>
      </dsp:nvSpPr>
      <dsp:spPr>
        <a:xfrm>
          <a:off x="6082734" y="412"/>
          <a:ext cx="694965" cy="295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Home</a:t>
          </a:r>
          <a:endParaRPr lang="en-US" sz="1500" kern="1200" dirty="0"/>
        </a:p>
      </dsp:txBody>
      <dsp:txXfrm>
        <a:off x="6082734" y="412"/>
        <a:ext cx="694965" cy="295978"/>
      </dsp:txXfrm>
    </dsp:sp>
    <dsp:sp modelId="{E381C7BC-3D40-4B62-A71F-77F63B28A7D6}">
      <dsp:nvSpPr>
        <dsp:cNvPr id="0" name=""/>
        <dsp:cNvSpPr/>
      </dsp:nvSpPr>
      <dsp:spPr>
        <a:xfrm>
          <a:off x="3291898" y="1633864"/>
          <a:ext cx="681604" cy="2425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About</a:t>
          </a:r>
          <a:endParaRPr lang="en-US" sz="1500" kern="1200" dirty="0"/>
        </a:p>
      </dsp:txBody>
      <dsp:txXfrm>
        <a:off x="3291898" y="1633864"/>
        <a:ext cx="681604" cy="242502"/>
      </dsp:txXfrm>
    </dsp:sp>
    <dsp:sp modelId="{4237EDAE-16FD-4BE5-8013-4E2AFA621D8E}">
      <dsp:nvSpPr>
        <dsp:cNvPr id="0" name=""/>
        <dsp:cNvSpPr/>
      </dsp:nvSpPr>
      <dsp:spPr>
        <a:xfrm>
          <a:off x="4991296" y="1636345"/>
          <a:ext cx="730022" cy="2763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Events</a:t>
          </a:r>
          <a:endParaRPr lang="en-US" sz="1500" kern="1200" dirty="0"/>
        </a:p>
      </dsp:txBody>
      <dsp:txXfrm>
        <a:off x="4991296" y="1636345"/>
        <a:ext cx="730022" cy="276319"/>
      </dsp:txXfrm>
    </dsp:sp>
    <dsp:sp modelId="{959C2F38-1B7F-418C-981E-E4E527E705F5}">
      <dsp:nvSpPr>
        <dsp:cNvPr id="0" name=""/>
        <dsp:cNvSpPr/>
      </dsp:nvSpPr>
      <dsp:spPr>
        <a:xfrm>
          <a:off x="4555566" y="2289859"/>
          <a:ext cx="1081035" cy="243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Membership</a:t>
          </a:r>
          <a:endParaRPr lang="en-US" sz="1500" kern="1200" dirty="0"/>
        </a:p>
      </dsp:txBody>
      <dsp:txXfrm>
        <a:off x="4555566" y="2289859"/>
        <a:ext cx="1081035" cy="243043"/>
      </dsp:txXfrm>
    </dsp:sp>
    <dsp:sp modelId="{F6160B86-1ECE-42C3-8729-B6DFAA908F93}">
      <dsp:nvSpPr>
        <dsp:cNvPr id="0" name=""/>
        <dsp:cNvSpPr/>
      </dsp:nvSpPr>
      <dsp:spPr>
        <a:xfrm>
          <a:off x="4300943" y="2829550"/>
          <a:ext cx="844990" cy="400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Sign up</a:t>
          </a:r>
          <a:endParaRPr lang="en-US" sz="1500" kern="1200" dirty="0"/>
        </a:p>
      </dsp:txBody>
      <dsp:txXfrm>
        <a:off x="4300943" y="2829550"/>
        <a:ext cx="844990" cy="400417"/>
      </dsp:txXfrm>
    </dsp:sp>
    <dsp:sp modelId="{C3202C12-B84D-40FC-A399-E36B65F3AE43}">
      <dsp:nvSpPr>
        <dsp:cNvPr id="0" name=""/>
        <dsp:cNvSpPr/>
      </dsp:nvSpPr>
      <dsp:spPr>
        <a:xfrm>
          <a:off x="4485787" y="3722004"/>
          <a:ext cx="897225" cy="2943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Thankyou</a:t>
          </a:r>
          <a:endParaRPr lang="en-US" sz="1500" kern="1200" dirty="0"/>
        </a:p>
      </dsp:txBody>
      <dsp:txXfrm>
        <a:off x="4485787" y="3722004"/>
        <a:ext cx="897225" cy="294324"/>
      </dsp:txXfrm>
    </dsp:sp>
    <dsp:sp modelId="{97979166-32AB-432C-AC0E-5AF67049C93F}">
      <dsp:nvSpPr>
        <dsp:cNvPr id="0" name=""/>
        <dsp:cNvSpPr/>
      </dsp:nvSpPr>
      <dsp:spPr>
        <a:xfrm>
          <a:off x="6688276" y="1633832"/>
          <a:ext cx="746118" cy="298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Contact</a:t>
          </a:r>
          <a:endParaRPr lang="en-US" sz="1500" kern="1200" dirty="0"/>
        </a:p>
      </dsp:txBody>
      <dsp:txXfrm>
        <a:off x="6688276" y="1633832"/>
        <a:ext cx="746118" cy="298173"/>
      </dsp:txXfrm>
    </dsp:sp>
    <dsp:sp modelId="{36EC0819-DA50-46B9-9FE4-C374A5CA90FE}">
      <dsp:nvSpPr>
        <dsp:cNvPr id="0" name=""/>
        <dsp:cNvSpPr/>
      </dsp:nvSpPr>
      <dsp:spPr>
        <a:xfrm>
          <a:off x="6804437" y="2362518"/>
          <a:ext cx="949715" cy="3526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Thankyou</a:t>
          </a:r>
          <a:endParaRPr lang="en-US" sz="1500" kern="1200" dirty="0"/>
        </a:p>
      </dsp:txBody>
      <dsp:txXfrm>
        <a:off x="6804437" y="2362518"/>
        <a:ext cx="949715" cy="352667"/>
      </dsp:txXfrm>
    </dsp:sp>
    <dsp:sp modelId="{BC9B2B92-1595-4D44-92E2-7552C64D715F}">
      <dsp:nvSpPr>
        <dsp:cNvPr id="0" name=""/>
        <dsp:cNvSpPr/>
      </dsp:nvSpPr>
      <dsp:spPr>
        <a:xfrm>
          <a:off x="8770499" y="1633832"/>
          <a:ext cx="817059" cy="29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Site map</a:t>
          </a:r>
          <a:endParaRPr lang="en-US" sz="1500" kern="1200" dirty="0"/>
        </a:p>
      </dsp:txBody>
      <dsp:txXfrm>
        <a:off x="8770499" y="1633832"/>
        <a:ext cx="817059" cy="297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0A9F-68B2-4506-99F9-7094D0D17922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874-C3E0-4551-A410-342CE9CA0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47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0A9F-68B2-4506-99F9-7094D0D17922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874-C3E0-4551-A410-342CE9CA0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81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0A9F-68B2-4506-99F9-7094D0D17922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874-C3E0-4551-A410-342CE9CA0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21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0A9F-68B2-4506-99F9-7094D0D17922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874-C3E0-4551-A410-342CE9CA0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79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0A9F-68B2-4506-99F9-7094D0D17922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874-C3E0-4551-A410-342CE9CA0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23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0A9F-68B2-4506-99F9-7094D0D17922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874-C3E0-4551-A410-342CE9CA0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70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0A9F-68B2-4506-99F9-7094D0D17922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874-C3E0-4551-A410-342CE9CA0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38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0A9F-68B2-4506-99F9-7094D0D17922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874-C3E0-4551-A410-342CE9CA0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01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0A9F-68B2-4506-99F9-7094D0D17922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874-C3E0-4551-A410-342CE9CA0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87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0A9F-68B2-4506-99F9-7094D0D17922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874-C3E0-4551-A410-342CE9CA0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06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0A9F-68B2-4506-99F9-7094D0D17922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0874-C3E0-4551-A410-342CE9CA0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75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D0A9F-68B2-4506-99F9-7094D0D17922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10874-C3E0-4551-A410-342CE9CA0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58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72178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57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</cp:revision>
  <dcterms:created xsi:type="dcterms:W3CDTF">2019-11-06T09:00:11Z</dcterms:created>
  <dcterms:modified xsi:type="dcterms:W3CDTF">2019-12-12T13:05:05Z</dcterms:modified>
</cp:coreProperties>
</file>