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Richardson" userId="b12f1a219faba2ab" providerId="LiveId" clId="{D28FF26D-3C97-4060-8A66-CC2EFF5C1822}"/>
    <pc:docChg chg="modSld">
      <pc:chgData name="Daniel Richardson" userId="b12f1a219faba2ab" providerId="LiveId" clId="{D28FF26D-3C97-4060-8A66-CC2EFF5C1822}" dt="2019-01-27T16:38:01.142" v="11" actId="20577"/>
      <pc:docMkLst>
        <pc:docMk/>
      </pc:docMkLst>
      <pc:sldChg chg="modSp">
        <pc:chgData name="Daniel Richardson" userId="b12f1a219faba2ab" providerId="LiveId" clId="{D28FF26D-3C97-4060-8A66-CC2EFF5C1822}" dt="2019-01-27T16:38:01.142" v="11" actId="20577"/>
        <pc:sldMkLst>
          <pc:docMk/>
          <pc:sldMk cId="2087458886" sldId="257"/>
        </pc:sldMkLst>
        <pc:graphicFrameChg chg="mod">
          <ac:chgData name="Daniel Richardson" userId="b12f1a219faba2ab" providerId="LiveId" clId="{D28FF26D-3C97-4060-8A66-CC2EFF5C1822}" dt="2019-01-27T16:38:01.142" v="11" actId="20577"/>
          <ac:graphicFrameMkLst>
            <pc:docMk/>
            <pc:sldMk cId="2087458886" sldId="257"/>
            <ac:graphicFrameMk id="5" creationId="{84BE2425-2604-412C-B937-4C0E3637367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3D7AF-24EF-4F2C-92C6-BFB0AEC130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9CCAAC8-B6D2-490C-8043-67023BC46DBD}">
      <dgm:prSet phldrT="[Text]" custT="1"/>
      <dgm:spPr/>
      <dgm:t>
        <a:bodyPr/>
        <a:lstStyle/>
        <a:p>
          <a:r>
            <a:rPr lang="en-GB" sz="4000" dirty="0"/>
            <a:t>Pros</a:t>
          </a:r>
        </a:p>
      </dgm:t>
    </dgm:pt>
    <dgm:pt modelId="{2548649F-7549-4BE8-ACC4-D2CE1D5BC2FE}" type="parTrans" cxnId="{0A4808E3-83BF-4AD2-A9E6-13F50D9B46C5}">
      <dgm:prSet/>
      <dgm:spPr/>
      <dgm:t>
        <a:bodyPr/>
        <a:lstStyle/>
        <a:p>
          <a:endParaRPr lang="en-GB"/>
        </a:p>
      </dgm:t>
    </dgm:pt>
    <dgm:pt modelId="{5A1761DB-EE7D-4304-AEF8-EBCECB01D1FE}" type="sibTrans" cxnId="{0A4808E3-83BF-4AD2-A9E6-13F50D9B46C5}">
      <dgm:prSet/>
      <dgm:spPr/>
      <dgm:t>
        <a:bodyPr/>
        <a:lstStyle/>
        <a:p>
          <a:endParaRPr lang="en-GB"/>
        </a:p>
      </dgm:t>
    </dgm:pt>
    <dgm:pt modelId="{C5BB5CAE-5ACB-46FF-9433-4E513FC6FB3A}">
      <dgm:prSet phldrT="[Text]" custT="1"/>
      <dgm:spPr/>
      <dgm:t>
        <a:bodyPr/>
        <a:lstStyle/>
        <a:p>
          <a:r>
            <a:rPr lang="en-GB" sz="4000" dirty="0"/>
            <a:t>Cons</a:t>
          </a:r>
        </a:p>
      </dgm:t>
    </dgm:pt>
    <dgm:pt modelId="{B13E42EC-FFA5-45C3-A9AE-315013CD09B7}" type="parTrans" cxnId="{7E929DF4-6F4E-487E-B5BA-4E547AA499F4}">
      <dgm:prSet/>
      <dgm:spPr/>
      <dgm:t>
        <a:bodyPr/>
        <a:lstStyle/>
        <a:p>
          <a:endParaRPr lang="en-GB"/>
        </a:p>
      </dgm:t>
    </dgm:pt>
    <dgm:pt modelId="{D98D6454-468D-4349-8D41-28D9FD7876D2}" type="sibTrans" cxnId="{7E929DF4-6F4E-487E-B5BA-4E547AA499F4}">
      <dgm:prSet/>
      <dgm:spPr/>
      <dgm:t>
        <a:bodyPr/>
        <a:lstStyle/>
        <a:p>
          <a:endParaRPr lang="en-GB"/>
        </a:p>
      </dgm:t>
    </dgm:pt>
    <dgm:pt modelId="{C41D7B4E-13E7-4323-8186-72F738D43339}">
      <dgm:prSet phldrT="[Text]" custT="1"/>
      <dgm:spPr/>
      <dgm:t>
        <a:bodyPr/>
        <a:lstStyle/>
        <a:p>
          <a:r>
            <a:rPr lang="en-GB" sz="3200" dirty="0"/>
            <a:t>Very cheap to develop for &amp; distribute.</a:t>
          </a:r>
        </a:p>
      </dgm:t>
    </dgm:pt>
    <dgm:pt modelId="{A06CA574-2126-4036-B335-9AD27027928E}" type="parTrans" cxnId="{FBB6A4B3-3760-4BEC-802E-2AF400ED7551}">
      <dgm:prSet/>
      <dgm:spPr/>
      <dgm:t>
        <a:bodyPr/>
        <a:lstStyle/>
        <a:p>
          <a:endParaRPr lang="en-GB"/>
        </a:p>
      </dgm:t>
    </dgm:pt>
    <dgm:pt modelId="{F39140FA-7AE2-4510-9C69-0B9BFFEE06AC}" type="sibTrans" cxnId="{FBB6A4B3-3760-4BEC-802E-2AF400ED7551}">
      <dgm:prSet/>
      <dgm:spPr/>
      <dgm:t>
        <a:bodyPr/>
        <a:lstStyle/>
        <a:p>
          <a:endParaRPr lang="en-GB"/>
        </a:p>
      </dgm:t>
    </dgm:pt>
    <dgm:pt modelId="{398BCACF-86FA-4B53-B471-D707A4A2C190}">
      <dgm:prSet phldrT="[Text]" custT="1"/>
      <dgm:spPr/>
      <dgm:t>
        <a:bodyPr/>
        <a:lstStyle/>
        <a:p>
          <a:r>
            <a:rPr lang="en-GB" sz="3200" dirty="0"/>
            <a:t>Non-standard hardware requires extensive testing.</a:t>
          </a:r>
        </a:p>
      </dgm:t>
    </dgm:pt>
    <dgm:pt modelId="{A72496A2-8C37-44D6-A9D2-F369A71913FA}" type="parTrans" cxnId="{5CDCACDE-02CE-459A-95B0-4F9F90554D7E}">
      <dgm:prSet/>
      <dgm:spPr/>
      <dgm:t>
        <a:bodyPr/>
        <a:lstStyle/>
        <a:p>
          <a:endParaRPr lang="en-GB"/>
        </a:p>
      </dgm:t>
    </dgm:pt>
    <dgm:pt modelId="{32A92A08-9A0D-4FDD-BB51-51B7593244BC}" type="sibTrans" cxnId="{5CDCACDE-02CE-459A-95B0-4F9F90554D7E}">
      <dgm:prSet/>
      <dgm:spPr/>
      <dgm:t>
        <a:bodyPr/>
        <a:lstStyle/>
        <a:p>
          <a:endParaRPr lang="en-GB"/>
        </a:p>
      </dgm:t>
    </dgm:pt>
    <dgm:pt modelId="{3292142B-154F-4FB9-B0C1-8D57C83D40C3}">
      <dgm:prSet phldrT="[Text]" custT="1"/>
      <dgm:spPr/>
      <dgm:t>
        <a:bodyPr/>
        <a:lstStyle/>
        <a:p>
          <a:r>
            <a:rPr lang="en-GB" sz="3200" dirty="0"/>
            <a:t>Greater sharing of resources to compete with.</a:t>
          </a:r>
        </a:p>
      </dgm:t>
    </dgm:pt>
    <dgm:pt modelId="{4D052D68-23DD-4655-8D53-81D9A3D0D8F2}" type="parTrans" cxnId="{56497EF0-C137-46E2-A111-2B131CAD4237}">
      <dgm:prSet/>
      <dgm:spPr/>
      <dgm:t>
        <a:bodyPr/>
        <a:lstStyle/>
        <a:p>
          <a:endParaRPr lang="en-GB"/>
        </a:p>
      </dgm:t>
    </dgm:pt>
    <dgm:pt modelId="{AD31D4D5-EA73-4DFF-9F27-53B71F882D8C}" type="sibTrans" cxnId="{56497EF0-C137-46E2-A111-2B131CAD4237}">
      <dgm:prSet/>
      <dgm:spPr/>
      <dgm:t>
        <a:bodyPr/>
        <a:lstStyle/>
        <a:p>
          <a:endParaRPr lang="en-GB"/>
        </a:p>
      </dgm:t>
    </dgm:pt>
    <dgm:pt modelId="{586D870B-1C38-4347-8595-D03AB471087E}">
      <dgm:prSet phldrT="[Text]" custT="1"/>
      <dgm:spPr/>
      <dgm:t>
        <a:bodyPr/>
        <a:lstStyle/>
        <a:p>
          <a:r>
            <a:rPr lang="en-GB" sz="3200" dirty="0"/>
            <a:t>Wider variety of peripherals for different experiences.</a:t>
          </a:r>
        </a:p>
      </dgm:t>
    </dgm:pt>
    <dgm:pt modelId="{1B66F52F-378A-4859-8C5F-10A85FED99DC}" type="parTrans" cxnId="{70386E78-EABA-4E81-9E6B-64B95EED19D2}">
      <dgm:prSet/>
      <dgm:spPr/>
      <dgm:t>
        <a:bodyPr/>
        <a:lstStyle/>
        <a:p>
          <a:endParaRPr lang="en-GB"/>
        </a:p>
      </dgm:t>
    </dgm:pt>
    <dgm:pt modelId="{F85A2E1F-F2E2-42F7-AD0E-B9145A6A6549}" type="sibTrans" cxnId="{70386E78-EABA-4E81-9E6B-64B95EED19D2}">
      <dgm:prSet/>
      <dgm:spPr/>
      <dgm:t>
        <a:bodyPr/>
        <a:lstStyle/>
        <a:p>
          <a:endParaRPr lang="en-GB"/>
        </a:p>
      </dgm:t>
    </dgm:pt>
    <dgm:pt modelId="{5439A325-41D1-4AAE-B4B0-8C8CDBA18FF5}" type="pres">
      <dgm:prSet presAssocID="{5EE3D7AF-24EF-4F2C-92C6-BFB0AEC130B1}" presName="diagram" presStyleCnt="0">
        <dgm:presLayoutVars>
          <dgm:dir/>
          <dgm:resizeHandles val="exact"/>
        </dgm:presLayoutVars>
      </dgm:prSet>
      <dgm:spPr/>
    </dgm:pt>
    <dgm:pt modelId="{F86F625E-DD29-4B41-997C-F25848E352C9}" type="pres">
      <dgm:prSet presAssocID="{19CCAAC8-B6D2-490C-8043-67023BC46DBD}" presName="node" presStyleLbl="node1" presStyleIdx="0" presStyleCnt="2">
        <dgm:presLayoutVars>
          <dgm:bulletEnabled val="1"/>
        </dgm:presLayoutVars>
      </dgm:prSet>
      <dgm:spPr/>
    </dgm:pt>
    <dgm:pt modelId="{89042884-369F-4B94-9786-E96C27DD1E4F}" type="pres">
      <dgm:prSet presAssocID="{5A1761DB-EE7D-4304-AEF8-EBCECB01D1FE}" presName="sibTrans" presStyleCnt="0"/>
      <dgm:spPr/>
    </dgm:pt>
    <dgm:pt modelId="{6348E4A3-530B-4F4F-87F5-7F39C25A6FF6}" type="pres">
      <dgm:prSet presAssocID="{C5BB5CAE-5ACB-46FF-9433-4E513FC6FB3A}" presName="node" presStyleLbl="node1" presStyleIdx="1" presStyleCnt="2">
        <dgm:presLayoutVars>
          <dgm:bulletEnabled val="1"/>
        </dgm:presLayoutVars>
      </dgm:prSet>
      <dgm:spPr/>
    </dgm:pt>
  </dgm:ptLst>
  <dgm:cxnLst>
    <dgm:cxn modelId="{5E08524C-C2B7-4AD5-A80A-943973A8118C}" type="presOf" srcId="{C41D7B4E-13E7-4323-8186-72F738D43339}" destId="{F86F625E-DD29-4B41-997C-F25848E352C9}" srcOrd="0" destOrd="1" presId="urn:microsoft.com/office/officeart/2005/8/layout/default"/>
    <dgm:cxn modelId="{6C82D04C-F23F-4E67-8E5A-803A4CF38655}" type="presOf" srcId="{586D870B-1C38-4347-8595-D03AB471087E}" destId="{F86F625E-DD29-4B41-997C-F25848E352C9}" srcOrd="0" destOrd="2" presId="urn:microsoft.com/office/officeart/2005/8/layout/default"/>
    <dgm:cxn modelId="{924D4E6E-8BE1-4412-8219-397FEFB9BBB6}" type="presOf" srcId="{19CCAAC8-B6D2-490C-8043-67023BC46DBD}" destId="{F86F625E-DD29-4B41-997C-F25848E352C9}" srcOrd="0" destOrd="0" presId="urn:microsoft.com/office/officeart/2005/8/layout/default"/>
    <dgm:cxn modelId="{70386E78-EABA-4E81-9E6B-64B95EED19D2}" srcId="{19CCAAC8-B6D2-490C-8043-67023BC46DBD}" destId="{586D870B-1C38-4347-8595-D03AB471087E}" srcOrd="1" destOrd="0" parTransId="{1B66F52F-378A-4859-8C5F-10A85FED99DC}" sibTransId="{F85A2E1F-F2E2-42F7-AD0E-B9145A6A6549}"/>
    <dgm:cxn modelId="{6E1C7880-A5DB-443A-A832-F7A155060A1F}" type="presOf" srcId="{5EE3D7AF-24EF-4F2C-92C6-BFB0AEC130B1}" destId="{5439A325-41D1-4AAE-B4B0-8C8CDBA18FF5}" srcOrd="0" destOrd="0" presId="urn:microsoft.com/office/officeart/2005/8/layout/default"/>
    <dgm:cxn modelId="{552B9D81-6C5F-44B5-B902-E1F73D8C16A1}" type="presOf" srcId="{C5BB5CAE-5ACB-46FF-9433-4E513FC6FB3A}" destId="{6348E4A3-530B-4F4F-87F5-7F39C25A6FF6}" srcOrd="0" destOrd="0" presId="urn:microsoft.com/office/officeart/2005/8/layout/default"/>
    <dgm:cxn modelId="{75555F9F-FE75-4F34-9D57-1F226651D8DC}" type="presOf" srcId="{398BCACF-86FA-4B53-B471-D707A4A2C190}" destId="{6348E4A3-530B-4F4F-87F5-7F39C25A6FF6}" srcOrd="0" destOrd="1" presId="urn:microsoft.com/office/officeart/2005/8/layout/default"/>
    <dgm:cxn modelId="{1EB9D9B2-C9C3-403B-BFA0-C4C85D3221F9}" type="presOf" srcId="{3292142B-154F-4FB9-B0C1-8D57C83D40C3}" destId="{6348E4A3-530B-4F4F-87F5-7F39C25A6FF6}" srcOrd="0" destOrd="2" presId="urn:microsoft.com/office/officeart/2005/8/layout/default"/>
    <dgm:cxn modelId="{FBB6A4B3-3760-4BEC-802E-2AF400ED7551}" srcId="{19CCAAC8-B6D2-490C-8043-67023BC46DBD}" destId="{C41D7B4E-13E7-4323-8186-72F738D43339}" srcOrd="0" destOrd="0" parTransId="{A06CA574-2126-4036-B335-9AD27027928E}" sibTransId="{F39140FA-7AE2-4510-9C69-0B9BFFEE06AC}"/>
    <dgm:cxn modelId="{5CDCACDE-02CE-459A-95B0-4F9F90554D7E}" srcId="{C5BB5CAE-5ACB-46FF-9433-4E513FC6FB3A}" destId="{398BCACF-86FA-4B53-B471-D707A4A2C190}" srcOrd="0" destOrd="0" parTransId="{A72496A2-8C37-44D6-A9D2-F369A71913FA}" sibTransId="{32A92A08-9A0D-4FDD-BB51-51B7593244BC}"/>
    <dgm:cxn modelId="{0A4808E3-83BF-4AD2-A9E6-13F50D9B46C5}" srcId="{5EE3D7AF-24EF-4F2C-92C6-BFB0AEC130B1}" destId="{19CCAAC8-B6D2-490C-8043-67023BC46DBD}" srcOrd="0" destOrd="0" parTransId="{2548649F-7549-4BE8-ACC4-D2CE1D5BC2FE}" sibTransId="{5A1761DB-EE7D-4304-AEF8-EBCECB01D1FE}"/>
    <dgm:cxn modelId="{56497EF0-C137-46E2-A111-2B131CAD4237}" srcId="{C5BB5CAE-5ACB-46FF-9433-4E513FC6FB3A}" destId="{3292142B-154F-4FB9-B0C1-8D57C83D40C3}" srcOrd="1" destOrd="0" parTransId="{4D052D68-23DD-4655-8D53-81D9A3D0D8F2}" sibTransId="{AD31D4D5-EA73-4DFF-9F27-53B71F882D8C}"/>
    <dgm:cxn modelId="{7E929DF4-6F4E-487E-B5BA-4E547AA499F4}" srcId="{5EE3D7AF-24EF-4F2C-92C6-BFB0AEC130B1}" destId="{C5BB5CAE-5ACB-46FF-9433-4E513FC6FB3A}" srcOrd="1" destOrd="0" parTransId="{B13E42EC-FFA5-45C3-A9AE-315013CD09B7}" sibTransId="{D98D6454-468D-4349-8D41-28D9FD7876D2}"/>
    <dgm:cxn modelId="{90C95CC5-709B-4DA5-99AF-818A82127844}" type="presParOf" srcId="{5439A325-41D1-4AAE-B4B0-8C8CDBA18FF5}" destId="{F86F625E-DD29-4B41-997C-F25848E352C9}" srcOrd="0" destOrd="0" presId="urn:microsoft.com/office/officeart/2005/8/layout/default"/>
    <dgm:cxn modelId="{460A071D-17C1-4FD5-86AF-6DF96C9B7686}" type="presParOf" srcId="{5439A325-41D1-4AAE-B4B0-8C8CDBA18FF5}" destId="{89042884-369F-4B94-9786-E96C27DD1E4F}" srcOrd="1" destOrd="0" presId="urn:microsoft.com/office/officeart/2005/8/layout/default"/>
    <dgm:cxn modelId="{F3BE9D09-CDE9-4702-B26D-6209A96E5E05}" type="presParOf" srcId="{5439A325-41D1-4AAE-B4B0-8C8CDBA18FF5}" destId="{6348E4A3-530B-4F4F-87F5-7F39C25A6FF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E3D7AF-24EF-4F2C-92C6-BFB0AEC130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9CCAAC8-B6D2-490C-8043-67023BC46DBD}">
      <dgm:prSet phldrT="[Text]" custT="1"/>
      <dgm:spPr/>
      <dgm:t>
        <a:bodyPr/>
        <a:lstStyle/>
        <a:p>
          <a:r>
            <a:rPr lang="en-GB" sz="4000" dirty="0"/>
            <a:t>Pros</a:t>
          </a:r>
        </a:p>
      </dgm:t>
    </dgm:pt>
    <dgm:pt modelId="{2548649F-7549-4BE8-ACC4-D2CE1D5BC2FE}" type="parTrans" cxnId="{0A4808E3-83BF-4AD2-A9E6-13F50D9B46C5}">
      <dgm:prSet/>
      <dgm:spPr/>
      <dgm:t>
        <a:bodyPr/>
        <a:lstStyle/>
        <a:p>
          <a:endParaRPr lang="en-GB"/>
        </a:p>
      </dgm:t>
    </dgm:pt>
    <dgm:pt modelId="{5A1761DB-EE7D-4304-AEF8-EBCECB01D1FE}" type="sibTrans" cxnId="{0A4808E3-83BF-4AD2-A9E6-13F50D9B46C5}">
      <dgm:prSet/>
      <dgm:spPr/>
      <dgm:t>
        <a:bodyPr/>
        <a:lstStyle/>
        <a:p>
          <a:endParaRPr lang="en-GB"/>
        </a:p>
      </dgm:t>
    </dgm:pt>
    <dgm:pt modelId="{C5BB5CAE-5ACB-46FF-9433-4E513FC6FB3A}">
      <dgm:prSet phldrT="[Text]"/>
      <dgm:spPr/>
      <dgm:t>
        <a:bodyPr/>
        <a:lstStyle/>
        <a:p>
          <a:r>
            <a:rPr lang="en-GB" sz="4000" dirty="0"/>
            <a:t>Cons</a:t>
          </a:r>
        </a:p>
      </dgm:t>
    </dgm:pt>
    <dgm:pt modelId="{B13E42EC-FFA5-45C3-A9AE-315013CD09B7}" type="parTrans" cxnId="{7E929DF4-6F4E-487E-B5BA-4E547AA499F4}">
      <dgm:prSet/>
      <dgm:spPr/>
      <dgm:t>
        <a:bodyPr/>
        <a:lstStyle/>
        <a:p>
          <a:endParaRPr lang="en-GB"/>
        </a:p>
      </dgm:t>
    </dgm:pt>
    <dgm:pt modelId="{D98D6454-468D-4349-8D41-28D9FD7876D2}" type="sibTrans" cxnId="{7E929DF4-6F4E-487E-B5BA-4E547AA499F4}">
      <dgm:prSet/>
      <dgm:spPr/>
      <dgm:t>
        <a:bodyPr/>
        <a:lstStyle/>
        <a:p>
          <a:endParaRPr lang="en-GB"/>
        </a:p>
      </dgm:t>
    </dgm:pt>
    <dgm:pt modelId="{E4E06E4D-E5FC-459A-9DA5-84A7B36C4CAF}">
      <dgm:prSet phldrT="[Text]" custT="1"/>
      <dgm:spPr/>
      <dgm:t>
        <a:bodyPr/>
        <a:lstStyle/>
        <a:p>
          <a:r>
            <a:rPr lang="en-GB" sz="3200" dirty="0"/>
            <a:t>Standardised hardware &amp; SDKSs makes for easier development.</a:t>
          </a:r>
        </a:p>
      </dgm:t>
    </dgm:pt>
    <dgm:pt modelId="{2CAB1BFC-3A41-4A3E-978B-1297F9659188}" type="parTrans" cxnId="{A1CEDF06-3C88-4007-8488-2F89ACD3FFD8}">
      <dgm:prSet/>
      <dgm:spPr/>
      <dgm:t>
        <a:bodyPr/>
        <a:lstStyle/>
        <a:p>
          <a:endParaRPr lang="en-GB"/>
        </a:p>
      </dgm:t>
    </dgm:pt>
    <dgm:pt modelId="{B087DEDA-EFA3-4F6B-995A-93FCFD2DA424}" type="sibTrans" cxnId="{A1CEDF06-3C88-4007-8488-2F89ACD3FFD8}">
      <dgm:prSet/>
      <dgm:spPr/>
      <dgm:t>
        <a:bodyPr/>
        <a:lstStyle/>
        <a:p>
          <a:endParaRPr lang="en-GB"/>
        </a:p>
      </dgm:t>
    </dgm:pt>
    <dgm:pt modelId="{398BCACF-86FA-4B53-B471-D707A4A2C190}">
      <dgm:prSet phldrT="[Text]" custT="1"/>
      <dgm:spPr/>
      <dgm:t>
        <a:bodyPr/>
        <a:lstStyle/>
        <a:p>
          <a:r>
            <a:rPr lang="en-GB" sz="3200" dirty="0"/>
            <a:t>Can be expensive to develop for (Dev Kit).</a:t>
          </a:r>
        </a:p>
      </dgm:t>
    </dgm:pt>
    <dgm:pt modelId="{A72496A2-8C37-44D6-A9D2-F369A71913FA}" type="parTrans" cxnId="{5CDCACDE-02CE-459A-95B0-4F9F90554D7E}">
      <dgm:prSet/>
      <dgm:spPr/>
      <dgm:t>
        <a:bodyPr/>
        <a:lstStyle/>
        <a:p>
          <a:endParaRPr lang="en-GB"/>
        </a:p>
      </dgm:t>
    </dgm:pt>
    <dgm:pt modelId="{32A92A08-9A0D-4FDD-BB51-51B7593244BC}" type="sibTrans" cxnId="{5CDCACDE-02CE-459A-95B0-4F9F90554D7E}">
      <dgm:prSet/>
      <dgm:spPr/>
      <dgm:t>
        <a:bodyPr/>
        <a:lstStyle/>
        <a:p>
          <a:endParaRPr lang="en-GB"/>
        </a:p>
      </dgm:t>
    </dgm:pt>
    <dgm:pt modelId="{5071FAC8-157B-4D4E-9706-C574F324E994}">
      <dgm:prSet phldrT="[Text]"/>
      <dgm:spPr/>
      <dgm:t>
        <a:bodyPr/>
        <a:lstStyle/>
        <a:p>
          <a:endParaRPr lang="en-GB" sz="3100" dirty="0"/>
        </a:p>
      </dgm:t>
    </dgm:pt>
    <dgm:pt modelId="{122FE13E-09EF-47E1-971D-CF4F80657D3F}" type="parTrans" cxnId="{736ECD3F-6C5B-4072-95B9-1CAF5F66C552}">
      <dgm:prSet/>
      <dgm:spPr/>
      <dgm:t>
        <a:bodyPr/>
        <a:lstStyle/>
        <a:p>
          <a:endParaRPr lang="en-GB"/>
        </a:p>
      </dgm:t>
    </dgm:pt>
    <dgm:pt modelId="{46B07E6D-E3FD-4ACA-9F57-4697A02A13AC}" type="sibTrans" cxnId="{736ECD3F-6C5B-4072-95B9-1CAF5F66C552}">
      <dgm:prSet/>
      <dgm:spPr/>
      <dgm:t>
        <a:bodyPr/>
        <a:lstStyle/>
        <a:p>
          <a:endParaRPr lang="en-GB"/>
        </a:p>
      </dgm:t>
    </dgm:pt>
    <dgm:pt modelId="{5EF8F679-3786-4572-A91E-5E21EE05B17E}">
      <dgm:prSet phldrT="[Text]"/>
      <dgm:spPr/>
      <dgm:t>
        <a:bodyPr/>
        <a:lstStyle/>
        <a:p>
          <a:endParaRPr lang="en-GB" sz="3100" dirty="0"/>
        </a:p>
      </dgm:t>
    </dgm:pt>
    <dgm:pt modelId="{E5251BC0-83FC-4998-A421-1DAF79E8171B}" type="parTrans" cxnId="{AAF15E39-614E-402F-9BEA-C66BA421F0D8}">
      <dgm:prSet/>
      <dgm:spPr/>
      <dgm:t>
        <a:bodyPr/>
        <a:lstStyle/>
        <a:p>
          <a:endParaRPr lang="en-GB"/>
        </a:p>
      </dgm:t>
    </dgm:pt>
    <dgm:pt modelId="{6C364CA9-4DC5-4891-8D71-AF248C53F446}" type="sibTrans" cxnId="{AAF15E39-614E-402F-9BEA-C66BA421F0D8}">
      <dgm:prSet/>
      <dgm:spPr/>
      <dgm:t>
        <a:bodyPr/>
        <a:lstStyle/>
        <a:p>
          <a:endParaRPr lang="en-GB"/>
        </a:p>
      </dgm:t>
    </dgm:pt>
    <dgm:pt modelId="{5FAF406C-8AAF-4208-81F6-F9784B1F812C}">
      <dgm:prSet phldrT="[Text]" custT="1"/>
      <dgm:spPr/>
      <dgm:t>
        <a:bodyPr/>
        <a:lstStyle/>
        <a:p>
          <a:r>
            <a:rPr lang="en-GB" sz="3200" dirty="0"/>
            <a:t>Distribution is usually by disc which is expensive.</a:t>
          </a:r>
        </a:p>
      </dgm:t>
    </dgm:pt>
    <dgm:pt modelId="{D65D6E56-38F2-4B0F-B506-43ABB7EF726F}" type="parTrans" cxnId="{FD7C4323-DFD0-45CE-89CF-E3A443DF2E14}">
      <dgm:prSet/>
      <dgm:spPr/>
      <dgm:t>
        <a:bodyPr/>
        <a:lstStyle/>
        <a:p>
          <a:endParaRPr lang="en-GB"/>
        </a:p>
      </dgm:t>
    </dgm:pt>
    <dgm:pt modelId="{55A44F70-177E-4383-BAD9-9B9FA686D53D}" type="sibTrans" cxnId="{FD7C4323-DFD0-45CE-89CF-E3A443DF2E14}">
      <dgm:prSet/>
      <dgm:spPr/>
      <dgm:t>
        <a:bodyPr/>
        <a:lstStyle/>
        <a:p>
          <a:endParaRPr lang="en-GB"/>
        </a:p>
      </dgm:t>
    </dgm:pt>
    <dgm:pt modelId="{5439A325-41D1-4AAE-B4B0-8C8CDBA18FF5}" type="pres">
      <dgm:prSet presAssocID="{5EE3D7AF-24EF-4F2C-92C6-BFB0AEC130B1}" presName="diagram" presStyleCnt="0">
        <dgm:presLayoutVars>
          <dgm:dir/>
          <dgm:resizeHandles val="exact"/>
        </dgm:presLayoutVars>
      </dgm:prSet>
      <dgm:spPr/>
    </dgm:pt>
    <dgm:pt modelId="{F86F625E-DD29-4B41-997C-F25848E352C9}" type="pres">
      <dgm:prSet presAssocID="{19CCAAC8-B6D2-490C-8043-67023BC46DBD}" presName="node" presStyleLbl="node1" presStyleIdx="0" presStyleCnt="2">
        <dgm:presLayoutVars>
          <dgm:bulletEnabled val="1"/>
        </dgm:presLayoutVars>
      </dgm:prSet>
      <dgm:spPr/>
    </dgm:pt>
    <dgm:pt modelId="{89042884-369F-4B94-9786-E96C27DD1E4F}" type="pres">
      <dgm:prSet presAssocID="{5A1761DB-EE7D-4304-AEF8-EBCECB01D1FE}" presName="sibTrans" presStyleCnt="0"/>
      <dgm:spPr/>
    </dgm:pt>
    <dgm:pt modelId="{6348E4A3-530B-4F4F-87F5-7F39C25A6FF6}" type="pres">
      <dgm:prSet presAssocID="{C5BB5CAE-5ACB-46FF-9433-4E513FC6FB3A}" presName="node" presStyleLbl="node1" presStyleIdx="1" presStyleCnt="2">
        <dgm:presLayoutVars>
          <dgm:bulletEnabled val="1"/>
        </dgm:presLayoutVars>
      </dgm:prSet>
      <dgm:spPr/>
    </dgm:pt>
  </dgm:ptLst>
  <dgm:cxnLst>
    <dgm:cxn modelId="{F323D405-2399-4EA7-9691-7D1D87DB2A05}" type="presOf" srcId="{5EF8F679-3786-4572-A91E-5E21EE05B17E}" destId="{F86F625E-DD29-4B41-997C-F25848E352C9}" srcOrd="0" destOrd="2" presId="urn:microsoft.com/office/officeart/2005/8/layout/default"/>
    <dgm:cxn modelId="{A1CEDF06-3C88-4007-8488-2F89ACD3FFD8}" srcId="{19CCAAC8-B6D2-490C-8043-67023BC46DBD}" destId="{E4E06E4D-E5FC-459A-9DA5-84A7B36C4CAF}" srcOrd="0" destOrd="0" parTransId="{2CAB1BFC-3A41-4A3E-978B-1297F9659188}" sibTransId="{B087DEDA-EFA3-4F6B-995A-93FCFD2DA424}"/>
    <dgm:cxn modelId="{FC26A91E-42FA-41E0-825D-521CE4297931}" type="presOf" srcId="{E4E06E4D-E5FC-459A-9DA5-84A7B36C4CAF}" destId="{F86F625E-DD29-4B41-997C-F25848E352C9}" srcOrd="0" destOrd="1" presId="urn:microsoft.com/office/officeart/2005/8/layout/default"/>
    <dgm:cxn modelId="{FD7C4323-DFD0-45CE-89CF-E3A443DF2E14}" srcId="{C5BB5CAE-5ACB-46FF-9433-4E513FC6FB3A}" destId="{5FAF406C-8AAF-4208-81F6-F9784B1F812C}" srcOrd="1" destOrd="0" parTransId="{D65D6E56-38F2-4B0F-B506-43ABB7EF726F}" sibTransId="{55A44F70-177E-4383-BAD9-9B9FA686D53D}"/>
    <dgm:cxn modelId="{3ABE2034-7C35-46FC-B79A-7082738D4EE4}" type="presOf" srcId="{5FAF406C-8AAF-4208-81F6-F9784B1F812C}" destId="{6348E4A3-530B-4F4F-87F5-7F39C25A6FF6}" srcOrd="0" destOrd="2" presId="urn:microsoft.com/office/officeart/2005/8/layout/default"/>
    <dgm:cxn modelId="{AAF15E39-614E-402F-9BEA-C66BA421F0D8}" srcId="{19CCAAC8-B6D2-490C-8043-67023BC46DBD}" destId="{5EF8F679-3786-4572-A91E-5E21EE05B17E}" srcOrd="1" destOrd="0" parTransId="{E5251BC0-83FC-4998-A421-1DAF79E8171B}" sibTransId="{6C364CA9-4DC5-4891-8D71-AF248C53F446}"/>
    <dgm:cxn modelId="{736ECD3F-6C5B-4072-95B9-1CAF5F66C552}" srcId="{C5BB5CAE-5ACB-46FF-9433-4E513FC6FB3A}" destId="{5071FAC8-157B-4D4E-9706-C574F324E994}" srcOrd="2" destOrd="0" parTransId="{122FE13E-09EF-47E1-971D-CF4F80657D3F}" sibTransId="{46B07E6D-E3FD-4ACA-9F57-4697A02A13AC}"/>
    <dgm:cxn modelId="{924D4E6E-8BE1-4412-8219-397FEFB9BBB6}" type="presOf" srcId="{19CCAAC8-B6D2-490C-8043-67023BC46DBD}" destId="{F86F625E-DD29-4B41-997C-F25848E352C9}" srcOrd="0" destOrd="0" presId="urn:microsoft.com/office/officeart/2005/8/layout/default"/>
    <dgm:cxn modelId="{E069D46F-4C93-4D77-8BBD-BD727C74174F}" type="presOf" srcId="{5071FAC8-157B-4D4E-9706-C574F324E994}" destId="{6348E4A3-530B-4F4F-87F5-7F39C25A6FF6}" srcOrd="0" destOrd="3" presId="urn:microsoft.com/office/officeart/2005/8/layout/default"/>
    <dgm:cxn modelId="{6E1C7880-A5DB-443A-A832-F7A155060A1F}" type="presOf" srcId="{5EE3D7AF-24EF-4F2C-92C6-BFB0AEC130B1}" destId="{5439A325-41D1-4AAE-B4B0-8C8CDBA18FF5}" srcOrd="0" destOrd="0" presId="urn:microsoft.com/office/officeart/2005/8/layout/default"/>
    <dgm:cxn modelId="{552B9D81-6C5F-44B5-B902-E1F73D8C16A1}" type="presOf" srcId="{C5BB5CAE-5ACB-46FF-9433-4E513FC6FB3A}" destId="{6348E4A3-530B-4F4F-87F5-7F39C25A6FF6}" srcOrd="0" destOrd="0" presId="urn:microsoft.com/office/officeart/2005/8/layout/default"/>
    <dgm:cxn modelId="{75555F9F-FE75-4F34-9D57-1F226651D8DC}" type="presOf" srcId="{398BCACF-86FA-4B53-B471-D707A4A2C190}" destId="{6348E4A3-530B-4F4F-87F5-7F39C25A6FF6}" srcOrd="0" destOrd="1" presId="urn:microsoft.com/office/officeart/2005/8/layout/default"/>
    <dgm:cxn modelId="{5CDCACDE-02CE-459A-95B0-4F9F90554D7E}" srcId="{C5BB5CAE-5ACB-46FF-9433-4E513FC6FB3A}" destId="{398BCACF-86FA-4B53-B471-D707A4A2C190}" srcOrd="0" destOrd="0" parTransId="{A72496A2-8C37-44D6-A9D2-F369A71913FA}" sibTransId="{32A92A08-9A0D-4FDD-BB51-51B7593244BC}"/>
    <dgm:cxn modelId="{0A4808E3-83BF-4AD2-A9E6-13F50D9B46C5}" srcId="{5EE3D7AF-24EF-4F2C-92C6-BFB0AEC130B1}" destId="{19CCAAC8-B6D2-490C-8043-67023BC46DBD}" srcOrd="0" destOrd="0" parTransId="{2548649F-7549-4BE8-ACC4-D2CE1D5BC2FE}" sibTransId="{5A1761DB-EE7D-4304-AEF8-EBCECB01D1FE}"/>
    <dgm:cxn modelId="{7E929DF4-6F4E-487E-B5BA-4E547AA499F4}" srcId="{5EE3D7AF-24EF-4F2C-92C6-BFB0AEC130B1}" destId="{C5BB5CAE-5ACB-46FF-9433-4E513FC6FB3A}" srcOrd="1" destOrd="0" parTransId="{B13E42EC-FFA5-45C3-A9AE-315013CD09B7}" sibTransId="{D98D6454-468D-4349-8D41-28D9FD7876D2}"/>
    <dgm:cxn modelId="{90C95CC5-709B-4DA5-99AF-818A82127844}" type="presParOf" srcId="{5439A325-41D1-4AAE-B4B0-8C8CDBA18FF5}" destId="{F86F625E-DD29-4B41-997C-F25848E352C9}" srcOrd="0" destOrd="0" presId="urn:microsoft.com/office/officeart/2005/8/layout/default"/>
    <dgm:cxn modelId="{460A071D-17C1-4FD5-86AF-6DF96C9B7686}" type="presParOf" srcId="{5439A325-41D1-4AAE-B4B0-8C8CDBA18FF5}" destId="{89042884-369F-4B94-9786-E96C27DD1E4F}" srcOrd="1" destOrd="0" presId="urn:microsoft.com/office/officeart/2005/8/layout/default"/>
    <dgm:cxn modelId="{F3BE9D09-CDE9-4702-B26D-6209A96E5E05}" type="presParOf" srcId="{5439A325-41D1-4AAE-B4B0-8C8CDBA18FF5}" destId="{6348E4A3-530B-4F4F-87F5-7F39C25A6FF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E3D7AF-24EF-4F2C-92C6-BFB0AEC130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9CCAAC8-B6D2-490C-8043-67023BC46DBD}">
      <dgm:prSet phldrT="[Text]" custT="1"/>
      <dgm:spPr/>
      <dgm:t>
        <a:bodyPr/>
        <a:lstStyle/>
        <a:p>
          <a:r>
            <a:rPr lang="en-GB" sz="4000" dirty="0"/>
            <a:t>Pros</a:t>
          </a:r>
        </a:p>
      </dgm:t>
    </dgm:pt>
    <dgm:pt modelId="{2548649F-7549-4BE8-ACC4-D2CE1D5BC2FE}" type="parTrans" cxnId="{0A4808E3-83BF-4AD2-A9E6-13F50D9B46C5}">
      <dgm:prSet/>
      <dgm:spPr/>
      <dgm:t>
        <a:bodyPr/>
        <a:lstStyle/>
        <a:p>
          <a:endParaRPr lang="en-GB"/>
        </a:p>
      </dgm:t>
    </dgm:pt>
    <dgm:pt modelId="{5A1761DB-EE7D-4304-AEF8-EBCECB01D1FE}" type="sibTrans" cxnId="{0A4808E3-83BF-4AD2-A9E6-13F50D9B46C5}">
      <dgm:prSet/>
      <dgm:spPr/>
      <dgm:t>
        <a:bodyPr/>
        <a:lstStyle/>
        <a:p>
          <a:endParaRPr lang="en-GB"/>
        </a:p>
      </dgm:t>
    </dgm:pt>
    <dgm:pt modelId="{398BCACF-86FA-4B53-B471-D707A4A2C190}">
      <dgm:prSet phldrT="[Text]"/>
      <dgm:spPr/>
      <dgm:t>
        <a:bodyPr/>
        <a:lstStyle/>
        <a:p>
          <a:r>
            <a:rPr lang="en-GB" sz="3200" dirty="0"/>
            <a:t>Non-standard Android hardware makes dev. difficult.</a:t>
          </a:r>
        </a:p>
      </dgm:t>
    </dgm:pt>
    <dgm:pt modelId="{A72496A2-8C37-44D6-A9D2-F369A71913FA}" type="parTrans" cxnId="{5CDCACDE-02CE-459A-95B0-4F9F90554D7E}">
      <dgm:prSet/>
      <dgm:spPr/>
      <dgm:t>
        <a:bodyPr/>
        <a:lstStyle/>
        <a:p>
          <a:endParaRPr lang="en-GB"/>
        </a:p>
      </dgm:t>
    </dgm:pt>
    <dgm:pt modelId="{32A92A08-9A0D-4FDD-BB51-51B7593244BC}" type="sibTrans" cxnId="{5CDCACDE-02CE-459A-95B0-4F9F90554D7E}">
      <dgm:prSet/>
      <dgm:spPr/>
      <dgm:t>
        <a:bodyPr/>
        <a:lstStyle/>
        <a:p>
          <a:endParaRPr lang="en-GB"/>
        </a:p>
      </dgm:t>
    </dgm:pt>
    <dgm:pt modelId="{E4E06E4D-E5FC-459A-9DA5-84A7B36C4CAF}">
      <dgm:prSet phldrT="[Text]" custT="1"/>
      <dgm:spPr/>
      <dgm:t>
        <a:bodyPr/>
        <a:lstStyle/>
        <a:p>
          <a:r>
            <a:rPr lang="en-GB" sz="4000" dirty="0"/>
            <a:t>Cons</a:t>
          </a:r>
        </a:p>
      </dgm:t>
    </dgm:pt>
    <dgm:pt modelId="{B087DEDA-EFA3-4F6B-995A-93FCFD2DA424}" type="sibTrans" cxnId="{A1CEDF06-3C88-4007-8488-2F89ACD3FFD8}">
      <dgm:prSet/>
      <dgm:spPr/>
      <dgm:t>
        <a:bodyPr/>
        <a:lstStyle/>
        <a:p>
          <a:endParaRPr lang="en-GB"/>
        </a:p>
      </dgm:t>
    </dgm:pt>
    <dgm:pt modelId="{2CAB1BFC-3A41-4A3E-978B-1297F9659188}" type="parTrans" cxnId="{A1CEDF06-3C88-4007-8488-2F89ACD3FFD8}">
      <dgm:prSet/>
      <dgm:spPr/>
      <dgm:t>
        <a:bodyPr/>
        <a:lstStyle/>
        <a:p>
          <a:endParaRPr lang="en-GB"/>
        </a:p>
      </dgm:t>
    </dgm:pt>
    <dgm:pt modelId="{ACE6A0D5-9B6E-4134-A14A-FB1564C3642E}">
      <dgm:prSet phldrT="[Text]"/>
      <dgm:spPr/>
      <dgm:t>
        <a:bodyPr/>
        <a:lstStyle/>
        <a:p>
          <a:r>
            <a:rPr lang="en-GB" sz="3200" dirty="0"/>
            <a:t>Low cost to develop for &amp; distribute.</a:t>
          </a:r>
        </a:p>
      </dgm:t>
    </dgm:pt>
    <dgm:pt modelId="{BA916669-2B72-46EF-B99A-61768036320B}" type="parTrans" cxnId="{2D4CA358-8AF2-4FC8-8671-70F222BC3D87}">
      <dgm:prSet/>
      <dgm:spPr/>
      <dgm:t>
        <a:bodyPr/>
        <a:lstStyle/>
        <a:p>
          <a:endParaRPr lang="en-GB"/>
        </a:p>
      </dgm:t>
    </dgm:pt>
    <dgm:pt modelId="{B9E61C03-F529-4B1B-80F2-1E86B3A4D881}" type="sibTrans" cxnId="{2D4CA358-8AF2-4FC8-8671-70F222BC3D87}">
      <dgm:prSet/>
      <dgm:spPr/>
      <dgm:t>
        <a:bodyPr/>
        <a:lstStyle/>
        <a:p>
          <a:endParaRPr lang="en-GB"/>
        </a:p>
      </dgm:t>
    </dgm:pt>
    <dgm:pt modelId="{6072501D-1A91-4BC5-8FEB-5AB0DA35A366}">
      <dgm:prSet phldrT="[Text]"/>
      <dgm:spPr/>
      <dgm:t>
        <a:bodyPr/>
        <a:lstStyle/>
        <a:p>
          <a:r>
            <a:rPr lang="en-GB" sz="3200" dirty="0"/>
            <a:t>IOS has relatively standardised hardware.</a:t>
          </a:r>
        </a:p>
      </dgm:t>
    </dgm:pt>
    <dgm:pt modelId="{EB2E3F8A-A13B-43DB-BFC9-8761664D2102}" type="parTrans" cxnId="{ADCFA1F5-9102-4A20-8838-0F0703D55163}">
      <dgm:prSet/>
      <dgm:spPr/>
      <dgm:t>
        <a:bodyPr/>
        <a:lstStyle/>
        <a:p>
          <a:endParaRPr lang="en-GB"/>
        </a:p>
      </dgm:t>
    </dgm:pt>
    <dgm:pt modelId="{6EC8A105-4BE9-4E56-A727-4939249E895F}" type="sibTrans" cxnId="{ADCFA1F5-9102-4A20-8838-0F0703D55163}">
      <dgm:prSet/>
      <dgm:spPr/>
      <dgm:t>
        <a:bodyPr/>
        <a:lstStyle/>
        <a:p>
          <a:endParaRPr lang="en-GB"/>
        </a:p>
      </dgm:t>
    </dgm:pt>
    <dgm:pt modelId="{0B85B085-E119-42BF-8CA0-BCC9B85C8B14}">
      <dgm:prSet phldrT="[Text]"/>
      <dgm:spPr/>
      <dgm:t>
        <a:bodyPr/>
        <a:lstStyle/>
        <a:p>
          <a:r>
            <a:rPr lang="en-GB" sz="3200" dirty="0"/>
            <a:t>Need a Mac for development generally.</a:t>
          </a:r>
        </a:p>
      </dgm:t>
    </dgm:pt>
    <dgm:pt modelId="{1C5C12A0-59C7-45F2-A09C-FCEB992F7032}" type="parTrans" cxnId="{4945D5A7-B93F-43BE-87D0-03654D481726}">
      <dgm:prSet/>
      <dgm:spPr/>
      <dgm:t>
        <a:bodyPr/>
        <a:lstStyle/>
        <a:p>
          <a:endParaRPr lang="en-GB"/>
        </a:p>
      </dgm:t>
    </dgm:pt>
    <dgm:pt modelId="{E0A5BDC9-B360-4430-B0A6-0C8D50441C96}" type="sibTrans" cxnId="{4945D5A7-B93F-43BE-87D0-03654D481726}">
      <dgm:prSet/>
      <dgm:spPr/>
      <dgm:t>
        <a:bodyPr/>
        <a:lstStyle/>
        <a:p>
          <a:endParaRPr lang="en-GB"/>
        </a:p>
      </dgm:t>
    </dgm:pt>
    <dgm:pt modelId="{5439A325-41D1-4AAE-B4B0-8C8CDBA18FF5}" type="pres">
      <dgm:prSet presAssocID="{5EE3D7AF-24EF-4F2C-92C6-BFB0AEC130B1}" presName="diagram" presStyleCnt="0">
        <dgm:presLayoutVars>
          <dgm:dir/>
          <dgm:resizeHandles val="exact"/>
        </dgm:presLayoutVars>
      </dgm:prSet>
      <dgm:spPr/>
    </dgm:pt>
    <dgm:pt modelId="{F86F625E-DD29-4B41-997C-F25848E352C9}" type="pres">
      <dgm:prSet presAssocID="{19CCAAC8-B6D2-490C-8043-67023BC46DBD}" presName="node" presStyleLbl="node1" presStyleIdx="0" presStyleCnt="2">
        <dgm:presLayoutVars>
          <dgm:bulletEnabled val="1"/>
        </dgm:presLayoutVars>
      </dgm:prSet>
      <dgm:spPr/>
    </dgm:pt>
    <dgm:pt modelId="{89042884-369F-4B94-9786-E96C27DD1E4F}" type="pres">
      <dgm:prSet presAssocID="{5A1761DB-EE7D-4304-AEF8-EBCECB01D1FE}" presName="sibTrans" presStyleCnt="0"/>
      <dgm:spPr/>
    </dgm:pt>
    <dgm:pt modelId="{B60AC3D9-E049-4FDF-BA79-DF70ADF1609D}" type="pres">
      <dgm:prSet presAssocID="{E4E06E4D-E5FC-459A-9DA5-84A7B36C4CAF}" presName="node" presStyleLbl="node1" presStyleIdx="1" presStyleCnt="2">
        <dgm:presLayoutVars>
          <dgm:bulletEnabled val="1"/>
        </dgm:presLayoutVars>
      </dgm:prSet>
      <dgm:spPr/>
    </dgm:pt>
  </dgm:ptLst>
  <dgm:cxnLst>
    <dgm:cxn modelId="{A1CEDF06-3C88-4007-8488-2F89ACD3FFD8}" srcId="{5EE3D7AF-24EF-4F2C-92C6-BFB0AEC130B1}" destId="{E4E06E4D-E5FC-459A-9DA5-84A7B36C4CAF}" srcOrd="1" destOrd="0" parTransId="{2CAB1BFC-3A41-4A3E-978B-1297F9659188}" sibTransId="{B087DEDA-EFA3-4F6B-995A-93FCFD2DA424}"/>
    <dgm:cxn modelId="{924D4E6E-8BE1-4412-8219-397FEFB9BBB6}" type="presOf" srcId="{19CCAAC8-B6D2-490C-8043-67023BC46DBD}" destId="{F86F625E-DD29-4B41-997C-F25848E352C9}" srcOrd="0" destOrd="0" presId="urn:microsoft.com/office/officeart/2005/8/layout/default"/>
    <dgm:cxn modelId="{2D4CA358-8AF2-4FC8-8671-70F222BC3D87}" srcId="{19CCAAC8-B6D2-490C-8043-67023BC46DBD}" destId="{ACE6A0D5-9B6E-4134-A14A-FB1564C3642E}" srcOrd="0" destOrd="0" parTransId="{BA916669-2B72-46EF-B99A-61768036320B}" sibTransId="{B9E61C03-F529-4B1B-80F2-1E86B3A4D881}"/>
    <dgm:cxn modelId="{6E1C7880-A5DB-443A-A832-F7A155060A1F}" type="presOf" srcId="{5EE3D7AF-24EF-4F2C-92C6-BFB0AEC130B1}" destId="{5439A325-41D1-4AAE-B4B0-8C8CDBA18FF5}" srcOrd="0" destOrd="0" presId="urn:microsoft.com/office/officeart/2005/8/layout/default"/>
    <dgm:cxn modelId="{94631088-DC6A-48F9-B192-1EF079E5361E}" type="presOf" srcId="{398BCACF-86FA-4B53-B471-D707A4A2C190}" destId="{B60AC3D9-E049-4FDF-BA79-DF70ADF1609D}" srcOrd="0" destOrd="1" presId="urn:microsoft.com/office/officeart/2005/8/layout/default"/>
    <dgm:cxn modelId="{4945D5A7-B93F-43BE-87D0-03654D481726}" srcId="{E4E06E4D-E5FC-459A-9DA5-84A7B36C4CAF}" destId="{0B85B085-E119-42BF-8CA0-BCC9B85C8B14}" srcOrd="1" destOrd="0" parTransId="{1C5C12A0-59C7-45F2-A09C-FCEB992F7032}" sibTransId="{E0A5BDC9-B360-4430-B0A6-0C8D50441C96}"/>
    <dgm:cxn modelId="{37CB7CC8-E8C6-4B0D-91E1-ED97A9C97B52}" type="presOf" srcId="{ACE6A0D5-9B6E-4134-A14A-FB1564C3642E}" destId="{F86F625E-DD29-4B41-997C-F25848E352C9}" srcOrd="0" destOrd="1" presId="urn:microsoft.com/office/officeart/2005/8/layout/default"/>
    <dgm:cxn modelId="{C0C315CC-B8C3-4A1F-9067-B6FB7FD8EF58}" type="presOf" srcId="{0B85B085-E119-42BF-8CA0-BCC9B85C8B14}" destId="{B60AC3D9-E049-4FDF-BA79-DF70ADF1609D}" srcOrd="0" destOrd="2" presId="urn:microsoft.com/office/officeart/2005/8/layout/default"/>
    <dgm:cxn modelId="{821B68DB-D685-4249-B82F-5D42C52C6887}" type="presOf" srcId="{6072501D-1A91-4BC5-8FEB-5AB0DA35A366}" destId="{F86F625E-DD29-4B41-997C-F25848E352C9}" srcOrd="0" destOrd="2" presId="urn:microsoft.com/office/officeart/2005/8/layout/default"/>
    <dgm:cxn modelId="{5CDCACDE-02CE-459A-95B0-4F9F90554D7E}" srcId="{E4E06E4D-E5FC-459A-9DA5-84A7B36C4CAF}" destId="{398BCACF-86FA-4B53-B471-D707A4A2C190}" srcOrd="0" destOrd="0" parTransId="{A72496A2-8C37-44D6-A9D2-F369A71913FA}" sibTransId="{32A92A08-9A0D-4FDD-BB51-51B7593244BC}"/>
    <dgm:cxn modelId="{0A4808E3-83BF-4AD2-A9E6-13F50D9B46C5}" srcId="{5EE3D7AF-24EF-4F2C-92C6-BFB0AEC130B1}" destId="{19CCAAC8-B6D2-490C-8043-67023BC46DBD}" srcOrd="0" destOrd="0" parTransId="{2548649F-7549-4BE8-ACC4-D2CE1D5BC2FE}" sibTransId="{5A1761DB-EE7D-4304-AEF8-EBCECB01D1FE}"/>
    <dgm:cxn modelId="{ADCFA1F5-9102-4A20-8838-0F0703D55163}" srcId="{19CCAAC8-B6D2-490C-8043-67023BC46DBD}" destId="{6072501D-1A91-4BC5-8FEB-5AB0DA35A366}" srcOrd="1" destOrd="0" parTransId="{EB2E3F8A-A13B-43DB-BFC9-8761664D2102}" sibTransId="{6EC8A105-4BE9-4E56-A727-4939249E895F}"/>
    <dgm:cxn modelId="{713665F7-63BD-48D1-A767-47007FC8C4B0}" type="presOf" srcId="{E4E06E4D-E5FC-459A-9DA5-84A7B36C4CAF}" destId="{B60AC3D9-E049-4FDF-BA79-DF70ADF1609D}" srcOrd="0" destOrd="0" presId="urn:microsoft.com/office/officeart/2005/8/layout/default"/>
    <dgm:cxn modelId="{90C95CC5-709B-4DA5-99AF-818A82127844}" type="presParOf" srcId="{5439A325-41D1-4AAE-B4B0-8C8CDBA18FF5}" destId="{F86F625E-DD29-4B41-997C-F25848E352C9}" srcOrd="0" destOrd="0" presId="urn:microsoft.com/office/officeart/2005/8/layout/default"/>
    <dgm:cxn modelId="{460A071D-17C1-4FD5-86AF-6DF96C9B7686}" type="presParOf" srcId="{5439A325-41D1-4AAE-B4B0-8C8CDBA18FF5}" destId="{89042884-369F-4B94-9786-E96C27DD1E4F}" srcOrd="1" destOrd="0" presId="urn:microsoft.com/office/officeart/2005/8/layout/default"/>
    <dgm:cxn modelId="{862F8A84-FF7A-498D-8049-9D9BC4D241BA}" type="presParOf" srcId="{5439A325-41D1-4AAE-B4B0-8C8CDBA18FF5}" destId="{B60AC3D9-E049-4FDF-BA79-DF70ADF1609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E3D7AF-24EF-4F2C-92C6-BFB0AEC130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9CCAAC8-B6D2-490C-8043-67023BC46DBD}">
      <dgm:prSet phldrT="[Text]" custT="1"/>
      <dgm:spPr/>
      <dgm:t>
        <a:bodyPr/>
        <a:lstStyle/>
        <a:p>
          <a:r>
            <a:rPr lang="en-GB" sz="4000" dirty="0"/>
            <a:t>Pros</a:t>
          </a:r>
        </a:p>
      </dgm:t>
    </dgm:pt>
    <dgm:pt modelId="{2548649F-7549-4BE8-ACC4-D2CE1D5BC2FE}" type="parTrans" cxnId="{0A4808E3-83BF-4AD2-A9E6-13F50D9B46C5}">
      <dgm:prSet/>
      <dgm:spPr/>
      <dgm:t>
        <a:bodyPr/>
        <a:lstStyle/>
        <a:p>
          <a:endParaRPr lang="en-GB"/>
        </a:p>
      </dgm:t>
    </dgm:pt>
    <dgm:pt modelId="{5A1761DB-EE7D-4304-AEF8-EBCECB01D1FE}" type="sibTrans" cxnId="{0A4808E3-83BF-4AD2-A9E6-13F50D9B46C5}">
      <dgm:prSet/>
      <dgm:spPr/>
      <dgm:t>
        <a:bodyPr/>
        <a:lstStyle/>
        <a:p>
          <a:endParaRPr lang="en-GB"/>
        </a:p>
      </dgm:t>
    </dgm:pt>
    <dgm:pt modelId="{C5BB5CAE-5ACB-46FF-9433-4E513FC6FB3A}">
      <dgm:prSet phldrT="[Text]" custT="1"/>
      <dgm:spPr/>
      <dgm:t>
        <a:bodyPr/>
        <a:lstStyle/>
        <a:p>
          <a:r>
            <a:rPr lang="en-GB" sz="4000" dirty="0"/>
            <a:t>Cons</a:t>
          </a:r>
        </a:p>
      </dgm:t>
    </dgm:pt>
    <dgm:pt modelId="{B13E42EC-FFA5-45C3-A9AE-315013CD09B7}" type="parTrans" cxnId="{7E929DF4-6F4E-487E-B5BA-4E547AA499F4}">
      <dgm:prSet/>
      <dgm:spPr/>
      <dgm:t>
        <a:bodyPr/>
        <a:lstStyle/>
        <a:p>
          <a:endParaRPr lang="en-GB"/>
        </a:p>
      </dgm:t>
    </dgm:pt>
    <dgm:pt modelId="{D98D6454-468D-4349-8D41-28D9FD7876D2}" type="sibTrans" cxnId="{7E929DF4-6F4E-487E-B5BA-4E547AA499F4}">
      <dgm:prSet/>
      <dgm:spPr/>
      <dgm:t>
        <a:bodyPr/>
        <a:lstStyle/>
        <a:p>
          <a:endParaRPr lang="en-GB"/>
        </a:p>
      </dgm:t>
    </dgm:pt>
    <dgm:pt modelId="{E4E06E4D-E5FC-459A-9DA5-84A7B36C4CAF}">
      <dgm:prSet phldrT="[Text]" custT="1"/>
      <dgm:spPr/>
      <dgm:t>
        <a:bodyPr/>
        <a:lstStyle/>
        <a:p>
          <a:r>
            <a:rPr lang="en-GB" sz="3200" dirty="0"/>
            <a:t>Very cheap to develop for &amp; distribute.</a:t>
          </a:r>
        </a:p>
      </dgm:t>
    </dgm:pt>
    <dgm:pt modelId="{2CAB1BFC-3A41-4A3E-978B-1297F9659188}" type="parTrans" cxnId="{A1CEDF06-3C88-4007-8488-2F89ACD3FFD8}">
      <dgm:prSet/>
      <dgm:spPr/>
      <dgm:t>
        <a:bodyPr/>
        <a:lstStyle/>
        <a:p>
          <a:endParaRPr lang="en-GB"/>
        </a:p>
      </dgm:t>
    </dgm:pt>
    <dgm:pt modelId="{B087DEDA-EFA3-4F6B-995A-93FCFD2DA424}" type="sibTrans" cxnId="{A1CEDF06-3C88-4007-8488-2F89ACD3FFD8}">
      <dgm:prSet/>
      <dgm:spPr/>
      <dgm:t>
        <a:bodyPr/>
        <a:lstStyle/>
        <a:p>
          <a:endParaRPr lang="en-GB"/>
        </a:p>
      </dgm:t>
    </dgm:pt>
    <dgm:pt modelId="{398BCACF-86FA-4B53-B471-D707A4A2C190}">
      <dgm:prSet phldrT="[Text]" custT="1"/>
      <dgm:spPr/>
      <dgm:t>
        <a:bodyPr/>
        <a:lstStyle/>
        <a:p>
          <a:r>
            <a:rPr lang="en-GB" sz="3200" dirty="0"/>
            <a:t>Still some hardware issues, such as different inputs.</a:t>
          </a:r>
        </a:p>
      </dgm:t>
    </dgm:pt>
    <dgm:pt modelId="{A72496A2-8C37-44D6-A9D2-F369A71913FA}" type="parTrans" cxnId="{5CDCACDE-02CE-459A-95B0-4F9F90554D7E}">
      <dgm:prSet/>
      <dgm:spPr/>
      <dgm:t>
        <a:bodyPr/>
        <a:lstStyle/>
        <a:p>
          <a:endParaRPr lang="en-GB"/>
        </a:p>
      </dgm:t>
    </dgm:pt>
    <dgm:pt modelId="{32A92A08-9A0D-4FDD-BB51-51B7593244BC}" type="sibTrans" cxnId="{5CDCACDE-02CE-459A-95B0-4F9F90554D7E}">
      <dgm:prSet/>
      <dgm:spPr/>
      <dgm:t>
        <a:bodyPr/>
        <a:lstStyle/>
        <a:p>
          <a:endParaRPr lang="en-GB"/>
        </a:p>
      </dgm:t>
    </dgm:pt>
    <dgm:pt modelId="{164A7FE9-D7E7-497E-8E01-DD2C4B1E47FF}">
      <dgm:prSet phldrT="[Text]"/>
      <dgm:spPr/>
      <dgm:t>
        <a:bodyPr/>
        <a:lstStyle/>
        <a:p>
          <a:endParaRPr lang="en-GB" sz="2700" dirty="0"/>
        </a:p>
      </dgm:t>
    </dgm:pt>
    <dgm:pt modelId="{B646B640-5B6A-48DB-8F45-1CBA67479522}" type="parTrans" cxnId="{886DB22F-E117-490C-BB73-6B4841EC3F24}">
      <dgm:prSet/>
      <dgm:spPr/>
      <dgm:t>
        <a:bodyPr/>
        <a:lstStyle/>
        <a:p>
          <a:endParaRPr lang="en-GB"/>
        </a:p>
      </dgm:t>
    </dgm:pt>
    <dgm:pt modelId="{E8CEFD85-2CCD-4B6F-B46E-7726F2AB4B9F}" type="sibTrans" cxnId="{886DB22F-E117-490C-BB73-6B4841EC3F24}">
      <dgm:prSet/>
      <dgm:spPr/>
      <dgm:t>
        <a:bodyPr/>
        <a:lstStyle/>
        <a:p>
          <a:endParaRPr lang="en-GB"/>
        </a:p>
      </dgm:t>
    </dgm:pt>
    <dgm:pt modelId="{3B2D6EF5-4298-41B7-B0A6-9A14B0589934}">
      <dgm:prSet phldrT="[Text]" custT="1"/>
      <dgm:spPr/>
      <dgm:t>
        <a:bodyPr/>
        <a:lstStyle/>
        <a:p>
          <a:r>
            <a:rPr lang="en-GB" sz="3200" dirty="0"/>
            <a:t>Cross platform on all types of devices &amp; OS.</a:t>
          </a:r>
        </a:p>
      </dgm:t>
    </dgm:pt>
    <dgm:pt modelId="{140857DB-49BD-4131-9EAD-6BE6B429C71B}" type="parTrans" cxnId="{7108EC92-0011-4B06-98FC-2A215CDE2D5A}">
      <dgm:prSet/>
      <dgm:spPr/>
      <dgm:t>
        <a:bodyPr/>
        <a:lstStyle/>
        <a:p>
          <a:endParaRPr lang="en-GB"/>
        </a:p>
      </dgm:t>
    </dgm:pt>
    <dgm:pt modelId="{DB40AC5A-78BF-4144-AEED-2A054906EBFE}" type="sibTrans" cxnId="{7108EC92-0011-4B06-98FC-2A215CDE2D5A}">
      <dgm:prSet/>
      <dgm:spPr/>
      <dgm:t>
        <a:bodyPr/>
        <a:lstStyle/>
        <a:p>
          <a:endParaRPr lang="en-GB"/>
        </a:p>
      </dgm:t>
    </dgm:pt>
    <dgm:pt modelId="{C51C5D13-CF67-447E-920C-1D7B5B634BFB}">
      <dgm:prSet phldrT="[Text]"/>
      <dgm:spPr/>
      <dgm:t>
        <a:bodyPr/>
        <a:lstStyle/>
        <a:p>
          <a:endParaRPr lang="en-GB" sz="2700" dirty="0"/>
        </a:p>
      </dgm:t>
    </dgm:pt>
    <dgm:pt modelId="{5D10E733-810A-45BD-B8CE-A5E64A8FEDA0}" type="parTrans" cxnId="{AD3C7486-76C9-4B27-89A0-FC5D5A86D98E}">
      <dgm:prSet/>
      <dgm:spPr/>
      <dgm:t>
        <a:bodyPr/>
        <a:lstStyle/>
        <a:p>
          <a:endParaRPr lang="en-GB"/>
        </a:p>
      </dgm:t>
    </dgm:pt>
    <dgm:pt modelId="{620F7DD4-EADE-4573-8F95-3ED835294493}" type="sibTrans" cxnId="{AD3C7486-76C9-4B27-89A0-FC5D5A86D98E}">
      <dgm:prSet/>
      <dgm:spPr/>
      <dgm:t>
        <a:bodyPr/>
        <a:lstStyle/>
        <a:p>
          <a:endParaRPr lang="en-GB"/>
        </a:p>
      </dgm:t>
    </dgm:pt>
    <dgm:pt modelId="{6DD5B038-F978-4378-9DBE-77FCDC557EEA}">
      <dgm:prSet phldrT="[Text]" custT="1"/>
      <dgm:spPr/>
      <dgm:t>
        <a:bodyPr/>
        <a:lstStyle/>
        <a:p>
          <a:r>
            <a:rPr lang="en-GB" sz="3200" dirty="0"/>
            <a:t>Low performance especially as may be used on mobile.</a:t>
          </a:r>
        </a:p>
      </dgm:t>
    </dgm:pt>
    <dgm:pt modelId="{9472A706-4586-4CDA-830B-282036137FB5}" type="parTrans" cxnId="{726DB61F-83FE-42F9-B714-5328AE32F154}">
      <dgm:prSet/>
      <dgm:spPr/>
      <dgm:t>
        <a:bodyPr/>
        <a:lstStyle/>
        <a:p>
          <a:endParaRPr lang="en-GB"/>
        </a:p>
      </dgm:t>
    </dgm:pt>
    <dgm:pt modelId="{886CFF22-B55F-4CD6-AE3D-365E9A585532}" type="sibTrans" cxnId="{726DB61F-83FE-42F9-B714-5328AE32F154}">
      <dgm:prSet/>
      <dgm:spPr/>
      <dgm:t>
        <a:bodyPr/>
        <a:lstStyle/>
        <a:p>
          <a:endParaRPr lang="en-GB"/>
        </a:p>
      </dgm:t>
    </dgm:pt>
    <dgm:pt modelId="{5439A325-41D1-4AAE-B4B0-8C8CDBA18FF5}" type="pres">
      <dgm:prSet presAssocID="{5EE3D7AF-24EF-4F2C-92C6-BFB0AEC130B1}" presName="diagram" presStyleCnt="0">
        <dgm:presLayoutVars>
          <dgm:dir/>
          <dgm:resizeHandles val="exact"/>
        </dgm:presLayoutVars>
      </dgm:prSet>
      <dgm:spPr/>
    </dgm:pt>
    <dgm:pt modelId="{F86F625E-DD29-4B41-997C-F25848E352C9}" type="pres">
      <dgm:prSet presAssocID="{19CCAAC8-B6D2-490C-8043-67023BC46DBD}" presName="node" presStyleLbl="node1" presStyleIdx="0" presStyleCnt="2">
        <dgm:presLayoutVars>
          <dgm:bulletEnabled val="1"/>
        </dgm:presLayoutVars>
      </dgm:prSet>
      <dgm:spPr/>
    </dgm:pt>
    <dgm:pt modelId="{89042884-369F-4B94-9786-E96C27DD1E4F}" type="pres">
      <dgm:prSet presAssocID="{5A1761DB-EE7D-4304-AEF8-EBCECB01D1FE}" presName="sibTrans" presStyleCnt="0"/>
      <dgm:spPr/>
    </dgm:pt>
    <dgm:pt modelId="{6348E4A3-530B-4F4F-87F5-7F39C25A6FF6}" type="pres">
      <dgm:prSet presAssocID="{C5BB5CAE-5ACB-46FF-9433-4E513FC6FB3A}" presName="node" presStyleLbl="node1" presStyleIdx="1" presStyleCnt="2">
        <dgm:presLayoutVars>
          <dgm:bulletEnabled val="1"/>
        </dgm:presLayoutVars>
      </dgm:prSet>
      <dgm:spPr/>
    </dgm:pt>
  </dgm:ptLst>
  <dgm:cxnLst>
    <dgm:cxn modelId="{A1CEDF06-3C88-4007-8488-2F89ACD3FFD8}" srcId="{19CCAAC8-B6D2-490C-8043-67023BC46DBD}" destId="{E4E06E4D-E5FC-459A-9DA5-84A7B36C4CAF}" srcOrd="0" destOrd="0" parTransId="{2CAB1BFC-3A41-4A3E-978B-1297F9659188}" sibTransId="{B087DEDA-EFA3-4F6B-995A-93FCFD2DA424}"/>
    <dgm:cxn modelId="{FC26A91E-42FA-41E0-825D-521CE4297931}" type="presOf" srcId="{E4E06E4D-E5FC-459A-9DA5-84A7B36C4CAF}" destId="{F86F625E-DD29-4B41-997C-F25848E352C9}" srcOrd="0" destOrd="1" presId="urn:microsoft.com/office/officeart/2005/8/layout/default"/>
    <dgm:cxn modelId="{726DB61F-83FE-42F9-B714-5328AE32F154}" srcId="{C5BB5CAE-5ACB-46FF-9433-4E513FC6FB3A}" destId="{6DD5B038-F978-4378-9DBE-77FCDC557EEA}" srcOrd="1" destOrd="0" parTransId="{9472A706-4586-4CDA-830B-282036137FB5}" sibTransId="{886CFF22-B55F-4CD6-AE3D-365E9A585532}"/>
    <dgm:cxn modelId="{A37B1C23-4E30-4E82-AAFE-54535D4C7E92}" type="presOf" srcId="{3B2D6EF5-4298-41B7-B0A6-9A14B0589934}" destId="{F86F625E-DD29-4B41-997C-F25848E352C9}" srcOrd="0" destOrd="2" presId="urn:microsoft.com/office/officeart/2005/8/layout/default"/>
    <dgm:cxn modelId="{886DB22F-E117-490C-BB73-6B4841EC3F24}" srcId="{19CCAAC8-B6D2-490C-8043-67023BC46DBD}" destId="{164A7FE9-D7E7-497E-8E01-DD2C4B1E47FF}" srcOrd="2" destOrd="0" parTransId="{B646B640-5B6A-48DB-8F45-1CBA67479522}" sibTransId="{E8CEFD85-2CCD-4B6F-B46E-7726F2AB4B9F}"/>
    <dgm:cxn modelId="{C691F760-4EBE-4A93-A91D-FC7D87833C91}" type="presOf" srcId="{6DD5B038-F978-4378-9DBE-77FCDC557EEA}" destId="{6348E4A3-530B-4F4F-87F5-7F39C25A6FF6}" srcOrd="0" destOrd="2" presId="urn:microsoft.com/office/officeart/2005/8/layout/default"/>
    <dgm:cxn modelId="{01F6F962-4F57-49B1-B1BD-72667CEF4D4F}" type="presOf" srcId="{C51C5D13-CF67-447E-920C-1D7B5B634BFB}" destId="{6348E4A3-530B-4F4F-87F5-7F39C25A6FF6}" srcOrd="0" destOrd="3" presId="urn:microsoft.com/office/officeart/2005/8/layout/default"/>
    <dgm:cxn modelId="{924D4E6E-8BE1-4412-8219-397FEFB9BBB6}" type="presOf" srcId="{19CCAAC8-B6D2-490C-8043-67023BC46DBD}" destId="{F86F625E-DD29-4B41-997C-F25848E352C9}" srcOrd="0" destOrd="0" presId="urn:microsoft.com/office/officeart/2005/8/layout/default"/>
    <dgm:cxn modelId="{6E1C7880-A5DB-443A-A832-F7A155060A1F}" type="presOf" srcId="{5EE3D7AF-24EF-4F2C-92C6-BFB0AEC130B1}" destId="{5439A325-41D1-4AAE-B4B0-8C8CDBA18FF5}" srcOrd="0" destOrd="0" presId="urn:microsoft.com/office/officeart/2005/8/layout/default"/>
    <dgm:cxn modelId="{552B9D81-6C5F-44B5-B902-E1F73D8C16A1}" type="presOf" srcId="{C5BB5CAE-5ACB-46FF-9433-4E513FC6FB3A}" destId="{6348E4A3-530B-4F4F-87F5-7F39C25A6FF6}" srcOrd="0" destOrd="0" presId="urn:microsoft.com/office/officeart/2005/8/layout/default"/>
    <dgm:cxn modelId="{AD3C7486-76C9-4B27-89A0-FC5D5A86D98E}" srcId="{C5BB5CAE-5ACB-46FF-9433-4E513FC6FB3A}" destId="{C51C5D13-CF67-447E-920C-1D7B5B634BFB}" srcOrd="2" destOrd="0" parTransId="{5D10E733-810A-45BD-B8CE-A5E64A8FEDA0}" sibTransId="{620F7DD4-EADE-4573-8F95-3ED835294493}"/>
    <dgm:cxn modelId="{7108EC92-0011-4B06-98FC-2A215CDE2D5A}" srcId="{19CCAAC8-B6D2-490C-8043-67023BC46DBD}" destId="{3B2D6EF5-4298-41B7-B0A6-9A14B0589934}" srcOrd="1" destOrd="0" parTransId="{140857DB-49BD-4131-9EAD-6BE6B429C71B}" sibTransId="{DB40AC5A-78BF-4144-AEED-2A054906EBFE}"/>
    <dgm:cxn modelId="{75555F9F-FE75-4F34-9D57-1F226651D8DC}" type="presOf" srcId="{398BCACF-86FA-4B53-B471-D707A4A2C190}" destId="{6348E4A3-530B-4F4F-87F5-7F39C25A6FF6}" srcOrd="0" destOrd="1" presId="urn:microsoft.com/office/officeart/2005/8/layout/default"/>
    <dgm:cxn modelId="{5CDCACDE-02CE-459A-95B0-4F9F90554D7E}" srcId="{C5BB5CAE-5ACB-46FF-9433-4E513FC6FB3A}" destId="{398BCACF-86FA-4B53-B471-D707A4A2C190}" srcOrd="0" destOrd="0" parTransId="{A72496A2-8C37-44D6-A9D2-F369A71913FA}" sibTransId="{32A92A08-9A0D-4FDD-BB51-51B7593244BC}"/>
    <dgm:cxn modelId="{0A4808E3-83BF-4AD2-A9E6-13F50D9B46C5}" srcId="{5EE3D7AF-24EF-4F2C-92C6-BFB0AEC130B1}" destId="{19CCAAC8-B6D2-490C-8043-67023BC46DBD}" srcOrd="0" destOrd="0" parTransId="{2548649F-7549-4BE8-ACC4-D2CE1D5BC2FE}" sibTransId="{5A1761DB-EE7D-4304-AEF8-EBCECB01D1FE}"/>
    <dgm:cxn modelId="{F638E4EC-691A-495C-A4F4-69A5D0883A17}" type="presOf" srcId="{164A7FE9-D7E7-497E-8E01-DD2C4B1E47FF}" destId="{F86F625E-DD29-4B41-997C-F25848E352C9}" srcOrd="0" destOrd="3" presId="urn:microsoft.com/office/officeart/2005/8/layout/default"/>
    <dgm:cxn modelId="{7E929DF4-6F4E-487E-B5BA-4E547AA499F4}" srcId="{5EE3D7AF-24EF-4F2C-92C6-BFB0AEC130B1}" destId="{C5BB5CAE-5ACB-46FF-9433-4E513FC6FB3A}" srcOrd="1" destOrd="0" parTransId="{B13E42EC-FFA5-45C3-A9AE-315013CD09B7}" sibTransId="{D98D6454-468D-4349-8D41-28D9FD7876D2}"/>
    <dgm:cxn modelId="{90C95CC5-709B-4DA5-99AF-818A82127844}" type="presParOf" srcId="{5439A325-41D1-4AAE-B4B0-8C8CDBA18FF5}" destId="{F86F625E-DD29-4B41-997C-F25848E352C9}" srcOrd="0" destOrd="0" presId="urn:microsoft.com/office/officeart/2005/8/layout/default"/>
    <dgm:cxn modelId="{460A071D-17C1-4FD5-86AF-6DF96C9B7686}" type="presParOf" srcId="{5439A325-41D1-4AAE-B4B0-8C8CDBA18FF5}" destId="{89042884-369F-4B94-9786-E96C27DD1E4F}" srcOrd="1" destOrd="0" presId="urn:microsoft.com/office/officeart/2005/8/layout/default"/>
    <dgm:cxn modelId="{F3BE9D09-CDE9-4702-B26D-6209A96E5E05}" type="presParOf" srcId="{5439A325-41D1-4AAE-B4B0-8C8CDBA18FF5}" destId="{6348E4A3-530B-4F4F-87F5-7F39C25A6FF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F625E-DD29-4B41-997C-F25848E352C9}">
      <dsp:nvSpPr>
        <dsp:cNvPr id="0" name=""/>
        <dsp:cNvSpPr/>
      </dsp:nvSpPr>
      <dsp:spPr>
        <a:xfrm>
          <a:off x="1396" y="11624"/>
          <a:ext cx="5446062" cy="32676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Pros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/>
            <a:t>Very cheap to develop for &amp; distribute.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/>
            <a:t>Wider variety of peripherals for different experiences.</a:t>
          </a:r>
        </a:p>
      </dsp:txBody>
      <dsp:txXfrm>
        <a:off x="1396" y="11624"/>
        <a:ext cx="5446062" cy="3267637"/>
      </dsp:txXfrm>
    </dsp:sp>
    <dsp:sp modelId="{6348E4A3-530B-4F4F-87F5-7F39C25A6FF6}">
      <dsp:nvSpPr>
        <dsp:cNvPr id="0" name=""/>
        <dsp:cNvSpPr/>
      </dsp:nvSpPr>
      <dsp:spPr>
        <a:xfrm>
          <a:off x="5992065" y="11624"/>
          <a:ext cx="5446062" cy="32676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Cons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/>
            <a:t>Non-standard hardware requires extensive testing.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/>
            <a:t>Greater sharing of resources to compete with.</a:t>
          </a:r>
        </a:p>
      </dsp:txBody>
      <dsp:txXfrm>
        <a:off x="5992065" y="11624"/>
        <a:ext cx="5446062" cy="3267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F625E-DD29-4B41-997C-F25848E352C9}">
      <dsp:nvSpPr>
        <dsp:cNvPr id="0" name=""/>
        <dsp:cNvSpPr/>
      </dsp:nvSpPr>
      <dsp:spPr>
        <a:xfrm>
          <a:off x="1396" y="11624"/>
          <a:ext cx="5446062" cy="32676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Pros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/>
            <a:t>Standardised hardware &amp; SDKSs makes for easier development.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100" kern="1200" dirty="0"/>
        </a:p>
      </dsp:txBody>
      <dsp:txXfrm>
        <a:off x="1396" y="11624"/>
        <a:ext cx="5446062" cy="3267637"/>
      </dsp:txXfrm>
    </dsp:sp>
    <dsp:sp modelId="{6348E4A3-530B-4F4F-87F5-7F39C25A6FF6}">
      <dsp:nvSpPr>
        <dsp:cNvPr id="0" name=""/>
        <dsp:cNvSpPr/>
      </dsp:nvSpPr>
      <dsp:spPr>
        <a:xfrm>
          <a:off x="5992065" y="11624"/>
          <a:ext cx="5446062" cy="32676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Cons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/>
            <a:t>Can be expensive to develop for (Dev Kit).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/>
            <a:t>Distribution is usually by disc which is expensive.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100" kern="1200" dirty="0"/>
        </a:p>
      </dsp:txBody>
      <dsp:txXfrm>
        <a:off x="5992065" y="11624"/>
        <a:ext cx="5446062" cy="3267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F625E-DD29-4B41-997C-F25848E352C9}">
      <dsp:nvSpPr>
        <dsp:cNvPr id="0" name=""/>
        <dsp:cNvSpPr/>
      </dsp:nvSpPr>
      <dsp:spPr>
        <a:xfrm>
          <a:off x="1396" y="11624"/>
          <a:ext cx="5446062" cy="32676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Pros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/>
            <a:t>Low cost to develop for &amp; distribute.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/>
            <a:t>IOS has relatively standardised hardware.</a:t>
          </a:r>
        </a:p>
      </dsp:txBody>
      <dsp:txXfrm>
        <a:off x="1396" y="11624"/>
        <a:ext cx="5446062" cy="3267637"/>
      </dsp:txXfrm>
    </dsp:sp>
    <dsp:sp modelId="{B60AC3D9-E049-4FDF-BA79-DF70ADF1609D}">
      <dsp:nvSpPr>
        <dsp:cNvPr id="0" name=""/>
        <dsp:cNvSpPr/>
      </dsp:nvSpPr>
      <dsp:spPr>
        <a:xfrm>
          <a:off x="5992065" y="11624"/>
          <a:ext cx="5446062" cy="32676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Cons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/>
            <a:t>Non-standard Android hardware makes dev. difficult.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/>
            <a:t>Need a Mac for development generally.</a:t>
          </a:r>
        </a:p>
      </dsp:txBody>
      <dsp:txXfrm>
        <a:off x="5992065" y="11624"/>
        <a:ext cx="5446062" cy="32676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F625E-DD29-4B41-997C-F25848E352C9}">
      <dsp:nvSpPr>
        <dsp:cNvPr id="0" name=""/>
        <dsp:cNvSpPr/>
      </dsp:nvSpPr>
      <dsp:spPr>
        <a:xfrm>
          <a:off x="1396" y="11624"/>
          <a:ext cx="5446062" cy="32676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Pros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/>
            <a:t>Very cheap to develop for &amp; distribute.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/>
            <a:t>Cross platform on all types of devices &amp; OS.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700" kern="1200" dirty="0"/>
        </a:p>
      </dsp:txBody>
      <dsp:txXfrm>
        <a:off x="1396" y="11624"/>
        <a:ext cx="5446062" cy="3267637"/>
      </dsp:txXfrm>
    </dsp:sp>
    <dsp:sp modelId="{6348E4A3-530B-4F4F-87F5-7F39C25A6FF6}">
      <dsp:nvSpPr>
        <dsp:cNvPr id="0" name=""/>
        <dsp:cNvSpPr/>
      </dsp:nvSpPr>
      <dsp:spPr>
        <a:xfrm>
          <a:off x="5992065" y="11624"/>
          <a:ext cx="5446062" cy="32676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Cons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/>
            <a:t>Still some hardware issues, such as different inputs.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/>
            <a:t>Low performance especially as may be used on mobile.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700" kern="1200" dirty="0"/>
        </a:p>
      </dsp:txBody>
      <dsp:txXfrm>
        <a:off x="5992065" y="11624"/>
        <a:ext cx="5446062" cy="3267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363114-D500-4C88-ABC4-E727C7507F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3377" y="2598738"/>
            <a:ext cx="962284" cy="952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C6527-9CC8-4215-9D7A-9F19D077E0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15080" y="2376342"/>
            <a:ext cx="5744094" cy="1314741"/>
          </a:xfrm>
        </p:spPr>
        <p:txBody>
          <a:bodyPr lIns="0" tIns="0" rIns="0" bIns="0" anchor="b">
            <a:normAutofit/>
          </a:bodyPr>
          <a:lstStyle>
            <a:lvl1pPr algn="r">
              <a:defRPr sz="48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EBDB1-C7AB-4557-881C-6B9A5B82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AF1A-6A80-4CE6-9650-84A0790DB06B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E7D30-16E7-4C6A-9215-7CEB4EEC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A7605-D0EA-4337-8E48-2C248B3C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52ECFC-89F5-4B40-83C5-AD83412E7DCE}" type="slidenum">
              <a:rPr lang="en-GB" smtClean="0"/>
              <a:t>‹#›</a:t>
            </a:fld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B4CCD6-DBF2-4361-9EFE-8D0DED25A5C1}"/>
              </a:ext>
            </a:extLst>
          </p:cNvPr>
          <p:cNvCxnSpPr>
            <a:cxnSpLocks/>
          </p:cNvCxnSpPr>
          <p:nvPr/>
        </p:nvCxnSpPr>
        <p:spPr>
          <a:xfrm>
            <a:off x="8141275" y="2616186"/>
            <a:ext cx="0" cy="9189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04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9616-9C03-4626-AFBE-9C5F0ADA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E022B-04A7-4C9F-B2FF-01068292F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1D77-E8A4-48F6-8584-34E7207E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AF1A-6A80-4CE6-9650-84A0790DB06B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80C3-BDA8-4DF8-BA27-2DD85A15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5AB43-3072-4D23-8565-C040008A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399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52ECFC-89F5-4B40-83C5-AD83412E7DCE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817C531E-B098-4D6D-9A77-C7DCFB68E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5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7B9FC-566D-44A2-816A-4EA3612E1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FB735-70F4-41BF-9A15-B7007CB4C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68F2-00D8-462F-83F1-968D85C8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AF1A-6A80-4CE6-9650-84A0790DB06B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D410-BCE1-4E3A-ADCA-D8C3C238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8F335-F59C-4667-8ED2-ED67BFBD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00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52ECFC-89F5-4B40-83C5-AD83412E7DCE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B22DF440-4486-43E4-B0CA-0BE4B3017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4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9112-6AC3-40B5-9F09-827F03B8B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BA917-348D-4D7D-AE08-C13DDE299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4C68A-02C1-4B49-987E-1C6BEF84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AF1A-6A80-4CE6-9650-84A0790DB06B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85D2B-564C-405E-94E8-1398FEA2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7274C-8C0B-4BAD-BEA5-EBF73990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ECFC-89F5-4B40-83C5-AD83412E7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8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85E350-1B7C-4D5C-9D5A-FBAB92A0CC68}"/>
              </a:ext>
            </a:extLst>
          </p:cNvPr>
          <p:cNvSpPr/>
          <p:nvPr/>
        </p:nvSpPr>
        <p:spPr>
          <a:xfrm>
            <a:off x="396880" y="290567"/>
            <a:ext cx="11438787" cy="183406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AE0DE-3934-48EA-A400-18158105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72" y="295461"/>
            <a:ext cx="10515599" cy="1349189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7EAF-EB5A-47B4-9354-6F0667DA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06" y="2754018"/>
            <a:ext cx="11438787" cy="32904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04740-E38E-4EF9-B8C8-9928377D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9578" y="6356350"/>
            <a:ext cx="1656806" cy="365125"/>
          </a:xfrm>
        </p:spPr>
        <p:txBody>
          <a:bodyPr/>
          <a:lstStyle/>
          <a:p>
            <a:fld id="{7977AF1A-6A80-4CE6-9650-84A0790DB06B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36A67-309F-4EED-B41B-1B302521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8DEB1-7335-40EA-B129-B274C9D6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879" y="6356349"/>
            <a:ext cx="134919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7852ECFC-89F5-4B40-83C5-AD83412E7DCE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AB3D657B-EB80-4E8B-A2F0-9428D069F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ED44542-4BA9-4639-9A92-3385C788E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8838" y="1644650"/>
            <a:ext cx="10515600" cy="479425"/>
          </a:xfrm>
        </p:spPr>
        <p:txBody>
          <a:bodyPr anchor="t">
            <a:normAutofit/>
          </a:bodyPr>
          <a:lstStyle>
            <a:lvl1pPr marL="0" indent="0" algn="ctr">
              <a:buNone/>
              <a:defRPr sz="1900"/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566EE3-A78E-4457-B981-B7AAEFED0F23}"/>
              </a:ext>
            </a:extLst>
          </p:cNvPr>
          <p:cNvCxnSpPr>
            <a:cxnSpLocks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90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CF1D-E302-4B04-A41D-4010BCDB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453AD-D386-412F-81E6-6679673927F8}"/>
              </a:ext>
            </a:extLst>
          </p:cNvPr>
          <p:cNvSpPr/>
          <p:nvPr/>
        </p:nvSpPr>
        <p:spPr>
          <a:xfrm>
            <a:off x="396880" y="2219074"/>
            <a:ext cx="11438787" cy="183406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81323-E0C2-4355-A350-066A6EF0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19074"/>
            <a:ext cx="10515600" cy="1834063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74F1E13B-C29E-436A-9D76-6AC9C8970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721C1E8-7D89-4EBB-A815-5293FF71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9578" y="6356350"/>
            <a:ext cx="1656806" cy="365125"/>
          </a:xfrm>
        </p:spPr>
        <p:txBody>
          <a:bodyPr/>
          <a:lstStyle/>
          <a:p>
            <a:fld id="{7977AF1A-6A80-4CE6-9650-84A0790DB06B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18B8BB-3D55-4548-9561-243D803F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879" y="6356349"/>
            <a:ext cx="134919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7852ECFC-89F5-4B40-83C5-AD83412E7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AE09-85B1-41C5-A895-3ABBB4668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605" y="2749123"/>
            <a:ext cx="7676393" cy="3295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5E749-CBC2-4FED-A4D5-03FF897FE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3623" y="2749123"/>
            <a:ext cx="3511769" cy="33002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A3F52-AE25-4B8F-A31E-0E941340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0D9AEA2D-4A75-49B2-868F-8ED5D44F5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6F64C7-88BC-4B9F-9D9C-6B23468C6FF4}"/>
              </a:ext>
            </a:extLst>
          </p:cNvPr>
          <p:cNvSpPr/>
          <p:nvPr/>
        </p:nvSpPr>
        <p:spPr>
          <a:xfrm>
            <a:off x="396880" y="290567"/>
            <a:ext cx="11438787" cy="183406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0A29D01-1B69-4D07-85F8-333648F296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8838" y="1644650"/>
            <a:ext cx="10515600" cy="479425"/>
          </a:xfrm>
        </p:spPr>
        <p:txBody>
          <a:bodyPr anchor="t">
            <a:normAutofit/>
          </a:bodyPr>
          <a:lstStyle>
            <a:lvl1pPr marL="0" indent="0" algn="ctr">
              <a:buNone/>
              <a:defRPr sz="1900"/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841E97-99B1-4A1E-ADF7-206A430D4FD1}"/>
              </a:ext>
            </a:extLst>
          </p:cNvPr>
          <p:cNvCxnSpPr>
            <a:cxnSpLocks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EF7592E-66C5-4228-9BD6-249FD6B6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9578" y="6356350"/>
            <a:ext cx="1656806" cy="365125"/>
          </a:xfrm>
        </p:spPr>
        <p:txBody>
          <a:bodyPr/>
          <a:lstStyle/>
          <a:p>
            <a:fld id="{7977AF1A-6A80-4CE6-9650-84A0790DB06B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AF4D13A-CB94-4399-ABD6-F1236EF7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879" y="6356349"/>
            <a:ext cx="134919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7852ECFC-89F5-4B40-83C5-AD83412E7DC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B487539-4D0D-4547-A531-8C88F720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72" y="295461"/>
            <a:ext cx="10515599" cy="1349189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8474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CB3E-2A47-4346-A465-EE0F016C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48CF7-31BD-47A9-933B-420BF52AE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A2DFC-BA08-4352-8E90-48E64AEFC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C0C8C-21D0-4527-B4F0-981864317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10C0A-5D20-4924-BC9F-14D07617E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064A0-C33E-430A-8F17-0EA17E29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AF1A-6A80-4CE6-9650-84A0790DB06B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D7A81-2207-4952-9D16-2030324E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C1E58-E506-449B-911D-77184EFD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52ECFC-89F5-4B40-83C5-AD83412E7DCE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33022867-3705-4100-A646-BFFD791C8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2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FA1E-984D-4E48-A584-F3F63AC6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2B15A-EB07-413F-95F5-55282667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AF1A-6A80-4CE6-9650-84A0790DB06B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7AF17-4FF4-4A9A-81D0-5A8F29F6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E20FD-4149-44FB-9D56-2E2061DB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52ECFC-89F5-4B40-83C5-AD83412E7DC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B782A4E9-EFF2-4901-81FF-CC52AF2ED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3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3144F-45C5-4773-B5C5-F6A50AF5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AF1A-6A80-4CE6-9650-84A0790DB06B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BBD3B-F4BD-46EC-9B3E-13D3826D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CDC3E-EC91-4FE0-AE2F-A6AF8127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52ECFC-89F5-4B40-83C5-AD83412E7DCE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B76802-D738-4ABA-8E4F-39AC81A32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7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2173-8F61-4EAD-AAC8-906EC04F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3D88-6EF6-4713-ABE2-1818E5348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B32A2-C6F5-4743-842B-F22D3A086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A6720-535E-4BB7-AA80-CDC98676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AF1A-6A80-4CE6-9650-84A0790DB06B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D5227-2063-47AF-AB00-B6C4372D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D677E-1528-43E9-83B0-632E27A1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52ECFC-89F5-4B40-83C5-AD83412E7DCE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44CF0105-7C6E-4BB3-8D1D-55C64320A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384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D576-CBFC-491B-89AF-E0CDE1E0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6C804-B980-4F14-B78E-AAE57300D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FBA97-541C-4B50-8FEE-56DF4803E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C4CA0-699D-493D-9BED-F1987B87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AF1A-6A80-4CE6-9650-84A0790DB06B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65557-7C9B-4A6D-9F97-A183CA98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464D2-20D7-4C18-A310-CC889C9D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52ECFC-89F5-4B40-83C5-AD83412E7DCE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7E9A8F24-38B9-4C89-83F6-C1E40D960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3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CB390-D5E2-44EF-892F-440BAAC2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1494C-5C9A-4417-AC81-8A3B9192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B06D-0340-4ACD-8C2F-953F42211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7AF1A-6A80-4CE6-9650-84A0790DB06B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197F-DFDE-43C5-A224-EEF9338F4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1B0CA-AC29-4010-A650-0655F44EF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2399" y="635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2ECFC-89F5-4B40-83C5-AD83412E7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41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659AAD-A4D0-4F29-8FF0-50C821D4B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447" y="2376342"/>
            <a:ext cx="6639727" cy="1314741"/>
          </a:xfrm>
        </p:spPr>
        <p:txBody>
          <a:bodyPr>
            <a:normAutofit fontScale="90000"/>
          </a:bodyPr>
          <a:lstStyle/>
          <a:p>
            <a:r>
              <a:rPr lang="en-GB" dirty="0"/>
              <a:t>BENEFITS &amp; LIMITATIONS OF DIFFERENT PLATFORMS</a:t>
            </a:r>
          </a:p>
        </p:txBody>
      </p:sp>
      <p:pic>
        <p:nvPicPr>
          <p:cNvPr id="6" name="Picture Placeholder 7">
            <a:extLst>
              <a:ext uri="{FF2B5EF4-FFF2-40B4-BE49-F238E27FC236}">
                <a16:creationId xmlns:a16="http://schemas.microsoft.com/office/drawing/2014/main" id="{863E1938-1135-4232-84B8-5CC41553C95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95" b="495"/>
          <a:stretch>
            <a:fillRect/>
          </a:stretch>
        </p:blipFill>
        <p:spPr>
          <a:xfrm>
            <a:off x="8523288" y="2598738"/>
            <a:ext cx="962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035C-B77E-4020-BFF4-1724D32A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Personal Computers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4BE2425-2604-412C-B937-4C0E363736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057741"/>
              </p:ext>
            </p:extLst>
          </p:nvPr>
        </p:nvGraphicFramePr>
        <p:xfrm>
          <a:off x="376238" y="2754313"/>
          <a:ext cx="11439525" cy="329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5F5C9-FF17-4604-914A-0368A7B1B5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Desktop &amp; Laptop devices are an important gaming platform making up 23% of game revenue.</a:t>
            </a:r>
          </a:p>
        </p:txBody>
      </p:sp>
    </p:spTree>
    <p:extLst>
      <p:ext uri="{BB962C8B-B14F-4D97-AF65-F5344CB8AC3E}">
        <p14:creationId xmlns:p14="http://schemas.microsoft.com/office/powerpoint/2010/main" val="208745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6F625E-DD29-4B41-997C-F25848E35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86F625E-DD29-4B41-997C-F25848E352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48E4A3-530B-4F4F-87F5-7F39C25A6F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6348E4A3-530B-4F4F-87F5-7F39C25A6F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231B-3CF2-4207-BD55-76EB4D35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Consoles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6060E-F41E-4334-81C4-B9D3E2D24E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Games consoles historically have been the main gaming platform with 31% of global revenues.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F696DAB-E114-4416-A84C-8E4D9055C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694866"/>
              </p:ext>
            </p:extLst>
          </p:nvPr>
        </p:nvGraphicFramePr>
        <p:xfrm>
          <a:off x="376238" y="2754313"/>
          <a:ext cx="11439525" cy="329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737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6F625E-DD29-4B41-997C-F25848E35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86F625E-DD29-4B41-997C-F25848E352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48E4A3-530B-4F4F-87F5-7F39C25A6F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6348E4A3-530B-4F4F-87F5-7F39C25A6F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F941-9B77-4429-BBFF-78BFC1C6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Mobile Devices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51405-C098-490B-916A-C89D9F1F6D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Mobile devices recently became the most popular gaming platform taking up 42% of global revenue.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129A955-336A-406E-96C1-F8C3A1831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044956"/>
              </p:ext>
            </p:extLst>
          </p:nvPr>
        </p:nvGraphicFramePr>
        <p:xfrm>
          <a:off x="376238" y="2754313"/>
          <a:ext cx="11439525" cy="329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27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6F625E-DD29-4B41-997C-F25848E35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86F625E-DD29-4B41-997C-F25848E352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0AC3D9-E049-4FDF-BA79-DF70ADF16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B60AC3D9-E049-4FDF-BA79-DF70ADF160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B81B-9D71-45B3-ACE6-AD1A5B68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Based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46543-B68B-4F13-A946-49B2EE52E0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Web based games are still popular with many people and make up 4% of global revenue in gaming.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E9F9D89-D7D0-4D48-B71E-86977CCDE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468244"/>
              </p:ext>
            </p:extLst>
          </p:nvPr>
        </p:nvGraphicFramePr>
        <p:xfrm>
          <a:off x="376238" y="2754313"/>
          <a:ext cx="11439525" cy="329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36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6F625E-DD29-4B41-997C-F25848E35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86F625E-DD29-4B41-997C-F25848E352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48E4A3-530B-4F4F-87F5-7F39C25A6F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6348E4A3-530B-4F4F-87F5-7F39C25A6F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KnowItAllNinja">
  <a:themeElements>
    <a:clrScheme name="KnowItAllNinja">
      <a:dk1>
        <a:srgbClr val="FFFFFF"/>
      </a:dk1>
      <a:lt1>
        <a:srgbClr val="FFFFFF"/>
      </a:lt1>
      <a:dk2>
        <a:srgbClr val="93A3B8"/>
      </a:dk2>
      <a:lt2>
        <a:srgbClr val="44546A"/>
      </a:lt2>
      <a:accent1>
        <a:srgbClr val="44546A"/>
      </a:accent1>
      <a:accent2>
        <a:srgbClr val="5B9BD5"/>
      </a:accent2>
      <a:accent3>
        <a:srgbClr val="70AD47"/>
      </a:accent3>
      <a:accent4>
        <a:srgbClr val="EA3434"/>
      </a:accent4>
      <a:accent5>
        <a:srgbClr val="954F72"/>
      </a:accent5>
      <a:accent6>
        <a:srgbClr val="EB7033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nowItAllNinja" id="{BFC5B792-6AC5-4DC1-8073-A865866714A6}" vid="{F87F5D10-748D-4384-8761-E7CBB719F4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KnowItAllNinja</Template>
  <TotalTime>127</TotalTime>
  <Words>216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KnowItAllNinja</vt:lpstr>
      <vt:lpstr>BENEFITS &amp; LIMITATIONS OF DIFFERENT PLATFORMS</vt:lpstr>
      <vt:lpstr>Personal Computers</vt:lpstr>
      <vt:lpstr>Consoles</vt:lpstr>
      <vt:lpstr>Mobile Devices</vt:lpstr>
      <vt:lpstr>Web Based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&amp; LIMITATIONS OF DIFFERENT PLATFORMS</dc:title>
  <dc:creator>Daniel Richardson</dc:creator>
  <cp:lastModifiedBy>Daniel Richardson</cp:lastModifiedBy>
  <cp:revision>7</cp:revision>
  <dcterms:created xsi:type="dcterms:W3CDTF">2019-01-21T14:39:09Z</dcterms:created>
  <dcterms:modified xsi:type="dcterms:W3CDTF">2019-01-27T16:38:06Z</dcterms:modified>
</cp:coreProperties>
</file>