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ichardson" userId="b12f1a219faba2ab" providerId="LiveId" clId="{65539BAC-3E28-4A4C-BF88-766A5B2C011A}"/>
    <pc:docChg chg="modSld">
      <pc:chgData name="Daniel Richardson" userId="b12f1a219faba2ab" providerId="LiveId" clId="{65539BAC-3E28-4A4C-BF88-766A5B2C011A}" dt="2019-01-27T16:39:11.162" v="4" actId="20577"/>
      <pc:docMkLst>
        <pc:docMk/>
      </pc:docMkLst>
      <pc:sldChg chg="modSp">
        <pc:chgData name="Daniel Richardson" userId="b12f1a219faba2ab" providerId="LiveId" clId="{65539BAC-3E28-4A4C-BF88-766A5B2C011A}" dt="2019-01-27T16:39:11.162" v="4" actId="20577"/>
        <pc:sldMkLst>
          <pc:docMk/>
          <pc:sldMk cId="2639853441" sldId="257"/>
        </pc:sldMkLst>
        <pc:graphicFrameChg chg="mod">
          <ac:chgData name="Daniel Richardson" userId="b12f1a219faba2ab" providerId="LiveId" clId="{65539BAC-3E28-4A4C-BF88-766A5B2C011A}" dt="2019-01-27T16:39:11.162" v="4" actId="20577"/>
          <ac:graphicFrameMkLst>
            <pc:docMk/>
            <pc:sldMk cId="2639853441" sldId="257"/>
            <ac:graphicFrameMk id="5" creationId="{00CAC5EA-88A8-4CF3-80B3-F5D167A3687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324AD-D409-4B80-A04B-A81F5D27D65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BE1AC-6A04-40BA-ACEF-83C438581F70}">
      <dgm:prSet phldrT="[Text]"/>
      <dgm:spPr/>
      <dgm:t>
        <a:bodyPr/>
        <a:lstStyle/>
        <a:p>
          <a:r>
            <a:rPr lang="en-GB" dirty="0"/>
            <a:t>The CPU will perform all of the calculations in your game.</a:t>
          </a:r>
        </a:p>
      </dgm:t>
    </dgm:pt>
    <dgm:pt modelId="{FA0C85A8-EBA6-488F-BF27-70FEEF4BC23E}" type="parTrans" cxnId="{AB507614-A011-46F6-9C5B-A7EAF780C6F9}">
      <dgm:prSet/>
      <dgm:spPr/>
      <dgm:t>
        <a:bodyPr/>
        <a:lstStyle/>
        <a:p>
          <a:endParaRPr lang="en-GB"/>
        </a:p>
      </dgm:t>
    </dgm:pt>
    <dgm:pt modelId="{644D4DE1-EBD5-41AE-9C51-B782E493A309}" type="sibTrans" cxnId="{AB507614-A011-46F6-9C5B-A7EAF780C6F9}">
      <dgm:prSet/>
      <dgm:spPr/>
      <dgm:t>
        <a:bodyPr/>
        <a:lstStyle/>
        <a:p>
          <a:endParaRPr lang="en-GB"/>
        </a:p>
      </dgm:t>
    </dgm:pt>
    <dgm:pt modelId="{D4F2E1DA-328B-464A-8217-3456E3B9DAB0}">
      <dgm:prSet phldrT="[Text]"/>
      <dgm:spPr/>
      <dgm:t>
        <a:bodyPr/>
        <a:lstStyle/>
        <a:p>
          <a:r>
            <a:rPr lang="en-GB" dirty="0"/>
            <a:t>This might be physics, ai and rules like health &amp; item drops.</a:t>
          </a:r>
        </a:p>
      </dgm:t>
    </dgm:pt>
    <dgm:pt modelId="{17E4573F-5F7A-4E0D-B6CD-0467B958FBE7}" type="parTrans" cxnId="{688C3CF7-9FDE-4EB5-9539-A0A2FE2CA1D2}">
      <dgm:prSet/>
      <dgm:spPr/>
      <dgm:t>
        <a:bodyPr/>
        <a:lstStyle/>
        <a:p>
          <a:endParaRPr lang="en-GB"/>
        </a:p>
      </dgm:t>
    </dgm:pt>
    <dgm:pt modelId="{63B7A01B-469A-45D9-9431-4F759EE2D25D}" type="sibTrans" cxnId="{688C3CF7-9FDE-4EB5-9539-A0A2FE2CA1D2}">
      <dgm:prSet/>
      <dgm:spPr/>
      <dgm:t>
        <a:bodyPr/>
        <a:lstStyle/>
        <a:p>
          <a:endParaRPr lang="en-GB"/>
        </a:p>
      </dgm:t>
    </dgm:pt>
    <dgm:pt modelId="{A9392AA2-1F21-47B2-89B8-F542566FFBAA}">
      <dgm:prSet phldrT="[Text]"/>
      <dgm:spPr/>
      <dgm:t>
        <a:bodyPr/>
        <a:lstStyle/>
        <a:p>
          <a:r>
            <a:rPr lang="en-GB" dirty="0"/>
            <a:t>It has a bigger role in games with complex calculations like an RTS.</a:t>
          </a:r>
        </a:p>
      </dgm:t>
    </dgm:pt>
    <dgm:pt modelId="{290A9DEE-DFF3-44DE-94CC-905325E8F199}" type="parTrans" cxnId="{8990B5E3-1379-41F0-910D-4491107F3AA5}">
      <dgm:prSet/>
      <dgm:spPr/>
      <dgm:t>
        <a:bodyPr/>
        <a:lstStyle/>
        <a:p>
          <a:endParaRPr lang="en-GB"/>
        </a:p>
      </dgm:t>
    </dgm:pt>
    <dgm:pt modelId="{5D7EE3F0-EFF1-4A23-A1C8-781160F999F7}" type="sibTrans" cxnId="{8990B5E3-1379-41F0-910D-4491107F3AA5}">
      <dgm:prSet/>
      <dgm:spPr/>
      <dgm:t>
        <a:bodyPr/>
        <a:lstStyle/>
        <a:p>
          <a:endParaRPr lang="en-GB"/>
        </a:p>
      </dgm:t>
    </dgm:pt>
    <dgm:pt modelId="{9992FC6E-DAB9-48A7-92FD-86D9DCC0900F}">
      <dgm:prSet phldrT="[Text]"/>
      <dgm:spPr/>
      <dgm:t>
        <a:bodyPr/>
        <a:lstStyle/>
        <a:p>
          <a:r>
            <a:rPr lang="en-GB" dirty="0"/>
            <a:t>A CPU speed is measured in Hertz (Hz) &amp; number of cores.</a:t>
          </a:r>
        </a:p>
      </dgm:t>
    </dgm:pt>
    <dgm:pt modelId="{88E96304-834D-4361-878C-6AD9E88F1938}" type="parTrans" cxnId="{BDDBEE41-C972-44B0-9923-25F044128939}">
      <dgm:prSet/>
      <dgm:spPr/>
      <dgm:t>
        <a:bodyPr/>
        <a:lstStyle/>
        <a:p>
          <a:endParaRPr lang="en-GB"/>
        </a:p>
      </dgm:t>
    </dgm:pt>
    <dgm:pt modelId="{AB9BD629-0D48-42D1-B139-4E5384768C39}" type="sibTrans" cxnId="{BDDBEE41-C972-44B0-9923-25F044128939}">
      <dgm:prSet/>
      <dgm:spPr/>
      <dgm:t>
        <a:bodyPr/>
        <a:lstStyle/>
        <a:p>
          <a:endParaRPr lang="en-GB"/>
        </a:p>
      </dgm:t>
    </dgm:pt>
    <dgm:pt modelId="{C752ED78-1910-4684-A5EA-E893CC1CDB78}" type="pres">
      <dgm:prSet presAssocID="{80E324AD-D409-4B80-A04B-A81F5D27D659}" presName="linear" presStyleCnt="0">
        <dgm:presLayoutVars>
          <dgm:animLvl val="lvl"/>
          <dgm:resizeHandles val="exact"/>
        </dgm:presLayoutVars>
      </dgm:prSet>
      <dgm:spPr/>
    </dgm:pt>
    <dgm:pt modelId="{80E3B319-C2C9-44CC-8224-01D54AD4033F}" type="pres">
      <dgm:prSet presAssocID="{AFBBE1AC-6A04-40BA-ACEF-83C438581F70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C082751-CD92-4ED1-BF2F-4AAACB0DF927}" type="pres">
      <dgm:prSet presAssocID="{644D4DE1-EBD5-41AE-9C51-B782E493A309}" presName="spacer" presStyleCnt="0"/>
      <dgm:spPr/>
    </dgm:pt>
    <dgm:pt modelId="{3F5BC76F-7203-4CA9-8F47-60F3E3C47C78}" type="pres">
      <dgm:prSet presAssocID="{D4F2E1DA-328B-464A-8217-3456E3B9DAB0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D4A810-ECD9-44F3-AB47-EF8FEE93C279}" type="pres">
      <dgm:prSet presAssocID="{63B7A01B-469A-45D9-9431-4F759EE2D25D}" presName="spacer" presStyleCnt="0"/>
      <dgm:spPr/>
    </dgm:pt>
    <dgm:pt modelId="{804862E6-B60F-4B55-AF09-5EC5CC854A3D}" type="pres">
      <dgm:prSet presAssocID="{A9392AA2-1F21-47B2-89B8-F542566FFBAA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BEDD35A7-051F-4725-A89D-AAC17DB1B1D0}" type="pres">
      <dgm:prSet presAssocID="{5D7EE3F0-EFF1-4A23-A1C8-781160F999F7}" presName="spacer" presStyleCnt="0"/>
      <dgm:spPr/>
    </dgm:pt>
    <dgm:pt modelId="{9330FE80-0F63-4E7F-8EC0-74F7287632E3}" type="pres">
      <dgm:prSet presAssocID="{9992FC6E-DAB9-48A7-92FD-86D9DCC0900F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AB507614-A011-46F6-9C5B-A7EAF780C6F9}" srcId="{80E324AD-D409-4B80-A04B-A81F5D27D659}" destId="{AFBBE1AC-6A04-40BA-ACEF-83C438581F70}" srcOrd="0" destOrd="0" parTransId="{FA0C85A8-EBA6-488F-BF27-70FEEF4BC23E}" sibTransId="{644D4DE1-EBD5-41AE-9C51-B782E493A309}"/>
    <dgm:cxn modelId="{6270CE1A-D5BA-4F4E-A701-2A830EC755DB}" type="presOf" srcId="{80E324AD-D409-4B80-A04B-A81F5D27D659}" destId="{C752ED78-1910-4684-A5EA-E893CC1CDB78}" srcOrd="0" destOrd="0" presId="urn:microsoft.com/office/officeart/2005/8/layout/vList2"/>
    <dgm:cxn modelId="{BDDBEE41-C972-44B0-9923-25F044128939}" srcId="{80E324AD-D409-4B80-A04B-A81F5D27D659}" destId="{9992FC6E-DAB9-48A7-92FD-86D9DCC0900F}" srcOrd="3" destOrd="0" parTransId="{88E96304-834D-4361-878C-6AD9E88F1938}" sibTransId="{AB9BD629-0D48-42D1-B139-4E5384768C39}"/>
    <dgm:cxn modelId="{3505A349-7E36-47A0-80B1-1A2BC0447043}" type="presOf" srcId="{D4F2E1DA-328B-464A-8217-3456E3B9DAB0}" destId="{3F5BC76F-7203-4CA9-8F47-60F3E3C47C78}" srcOrd="0" destOrd="0" presId="urn:microsoft.com/office/officeart/2005/8/layout/vList2"/>
    <dgm:cxn modelId="{7D8ED5B5-F307-4FB0-A4A2-6A7944BB5384}" type="presOf" srcId="{A9392AA2-1F21-47B2-89B8-F542566FFBAA}" destId="{804862E6-B60F-4B55-AF09-5EC5CC854A3D}" srcOrd="0" destOrd="0" presId="urn:microsoft.com/office/officeart/2005/8/layout/vList2"/>
    <dgm:cxn modelId="{53DA78C2-71CE-42E6-A180-BC6A028E327D}" type="presOf" srcId="{AFBBE1AC-6A04-40BA-ACEF-83C438581F70}" destId="{80E3B319-C2C9-44CC-8224-01D54AD4033F}" srcOrd="0" destOrd="0" presId="urn:microsoft.com/office/officeart/2005/8/layout/vList2"/>
    <dgm:cxn modelId="{8990B5E3-1379-41F0-910D-4491107F3AA5}" srcId="{80E324AD-D409-4B80-A04B-A81F5D27D659}" destId="{A9392AA2-1F21-47B2-89B8-F542566FFBAA}" srcOrd="2" destOrd="0" parTransId="{290A9DEE-DFF3-44DE-94CC-905325E8F199}" sibTransId="{5D7EE3F0-EFF1-4A23-A1C8-781160F999F7}"/>
    <dgm:cxn modelId="{C4A8CCEE-6DD2-4228-ABCC-79E73059C4C3}" type="presOf" srcId="{9992FC6E-DAB9-48A7-92FD-86D9DCC0900F}" destId="{9330FE80-0F63-4E7F-8EC0-74F7287632E3}" srcOrd="0" destOrd="0" presId="urn:microsoft.com/office/officeart/2005/8/layout/vList2"/>
    <dgm:cxn modelId="{688C3CF7-9FDE-4EB5-9539-A0A2FE2CA1D2}" srcId="{80E324AD-D409-4B80-A04B-A81F5D27D659}" destId="{D4F2E1DA-328B-464A-8217-3456E3B9DAB0}" srcOrd="1" destOrd="0" parTransId="{17E4573F-5F7A-4E0D-B6CD-0467B958FBE7}" sibTransId="{63B7A01B-469A-45D9-9431-4F759EE2D25D}"/>
    <dgm:cxn modelId="{BD1E4D49-2BC2-4CFD-A98E-F01197CDE915}" type="presParOf" srcId="{C752ED78-1910-4684-A5EA-E893CC1CDB78}" destId="{80E3B319-C2C9-44CC-8224-01D54AD4033F}" srcOrd="0" destOrd="0" presId="urn:microsoft.com/office/officeart/2005/8/layout/vList2"/>
    <dgm:cxn modelId="{18B7357E-CA03-4F9A-A1EA-411F379AE9FE}" type="presParOf" srcId="{C752ED78-1910-4684-A5EA-E893CC1CDB78}" destId="{BC082751-CD92-4ED1-BF2F-4AAACB0DF927}" srcOrd="1" destOrd="0" presId="urn:microsoft.com/office/officeart/2005/8/layout/vList2"/>
    <dgm:cxn modelId="{F6787C48-5ED6-4AAC-91DC-7D2340BCD722}" type="presParOf" srcId="{C752ED78-1910-4684-A5EA-E893CC1CDB78}" destId="{3F5BC76F-7203-4CA9-8F47-60F3E3C47C78}" srcOrd="2" destOrd="0" presId="urn:microsoft.com/office/officeart/2005/8/layout/vList2"/>
    <dgm:cxn modelId="{1A8C405C-5909-4581-9065-F3681E136AE9}" type="presParOf" srcId="{C752ED78-1910-4684-A5EA-E893CC1CDB78}" destId="{8AD4A810-ECD9-44F3-AB47-EF8FEE93C279}" srcOrd="3" destOrd="0" presId="urn:microsoft.com/office/officeart/2005/8/layout/vList2"/>
    <dgm:cxn modelId="{DA7F4791-385B-4246-9F6F-971E29E8F839}" type="presParOf" srcId="{C752ED78-1910-4684-A5EA-E893CC1CDB78}" destId="{804862E6-B60F-4B55-AF09-5EC5CC854A3D}" srcOrd="4" destOrd="0" presId="urn:microsoft.com/office/officeart/2005/8/layout/vList2"/>
    <dgm:cxn modelId="{E618F573-212D-4502-8052-F84EE00F0C0C}" type="presParOf" srcId="{C752ED78-1910-4684-A5EA-E893CC1CDB78}" destId="{BEDD35A7-051F-4725-A89D-AAC17DB1B1D0}" srcOrd="5" destOrd="0" presId="urn:microsoft.com/office/officeart/2005/8/layout/vList2"/>
    <dgm:cxn modelId="{B7A5CB48-59A2-47CD-85C2-A05BC6576745}" type="presParOf" srcId="{C752ED78-1910-4684-A5EA-E893CC1CDB78}" destId="{9330FE80-0F63-4E7F-8EC0-74F7287632E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0CE13-11F3-4F5E-8FA7-0D5FC68BAE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FB8FB4C-39EC-4F55-AAE9-D28B440AB32B}">
      <dgm:prSet phldrT="[Text]"/>
      <dgm:spPr/>
      <dgm:t>
        <a:bodyPr/>
        <a:lstStyle/>
        <a:p>
          <a:r>
            <a:rPr lang="en-GB" dirty="0"/>
            <a:t>The GPU will render your game graphics.</a:t>
          </a:r>
        </a:p>
      </dgm:t>
    </dgm:pt>
    <dgm:pt modelId="{1E1D36E3-C29E-4236-823A-830CDA58E405}" type="parTrans" cxnId="{21C53E94-02B9-4D8E-B278-89FAC5408930}">
      <dgm:prSet/>
      <dgm:spPr/>
      <dgm:t>
        <a:bodyPr/>
        <a:lstStyle/>
        <a:p>
          <a:endParaRPr lang="en-GB"/>
        </a:p>
      </dgm:t>
    </dgm:pt>
    <dgm:pt modelId="{432CF028-4946-4DB0-8CBB-F901D5E77023}" type="sibTrans" cxnId="{21C53E94-02B9-4D8E-B278-89FAC5408930}">
      <dgm:prSet/>
      <dgm:spPr/>
      <dgm:t>
        <a:bodyPr/>
        <a:lstStyle/>
        <a:p>
          <a:endParaRPr lang="en-GB"/>
        </a:p>
      </dgm:t>
    </dgm:pt>
    <dgm:pt modelId="{F3FEF614-0084-4782-9E79-922245DFA3E6}">
      <dgm:prSet phldrT="[Text]"/>
      <dgm:spPr/>
      <dgm:t>
        <a:bodyPr/>
        <a:lstStyle/>
        <a:p>
          <a:r>
            <a:rPr lang="en-GB" dirty="0"/>
            <a:t>The CPU will pass instructions to the GPU as to what to render.</a:t>
          </a:r>
        </a:p>
      </dgm:t>
    </dgm:pt>
    <dgm:pt modelId="{B4C15C52-002A-4D8F-9465-E95D2E883FEE}" type="parTrans" cxnId="{5ACDA50C-06BB-42D4-A662-8B81C17906F6}">
      <dgm:prSet/>
      <dgm:spPr/>
      <dgm:t>
        <a:bodyPr/>
        <a:lstStyle/>
        <a:p>
          <a:endParaRPr lang="en-GB"/>
        </a:p>
      </dgm:t>
    </dgm:pt>
    <dgm:pt modelId="{99400011-8B27-4D19-A9F4-9C31E56C6A1E}" type="sibTrans" cxnId="{5ACDA50C-06BB-42D4-A662-8B81C17906F6}">
      <dgm:prSet/>
      <dgm:spPr/>
      <dgm:t>
        <a:bodyPr/>
        <a:lstStyle/>
        <a:p>
          <a:endParaRPr lang="en-GB"/>
        </a:p>
      </dgm:t>
    </dgm:pt>
    <dgm:pt modelId="{E908FB8E-7110-47FD-8A7F-219DAD9BD60C}">
      <dgm:prSet phldrT="[Text]"/>
      <dgm:spPr/>
      <dgm:t>
        <a:bodyPr/>
        <a:lstStyle/>
        <a:p>
          <a:r>
            <a:rPr lang="en-GB" dirty="0"/>
            <a:t>It has a bigger role in graphics centred games like an FPS.</a:t>
          </a:r>
        </a:p>
      </dgm:t>
    </dgm:pt>
    <dgm:pt modelId="{6F1B9AEF-2FED-40A7-8AD3-424F3F2C0C95}" type="parTrans" cxnId="{5539AC90-53C2-4AE4-B4E0-7CCA8437E2F5}">
      <dgm:prSet/>
      <dgm:spPr/>
      <dgm:t>
        <a:bodyPr/>
        <a:lstStyle/>
        <a:p>
          <a:endParaRPr lang="en-GB"/>
        </a:p>
      </dgm:t>
    </dgm:pt>
    <dgm:pt modelId="{F245D4D1-8B99-45E2-969B-ECD3F68B9B7E}" type="sibTrans" cxnId="{5539AC90-53C2-4AE4-B4E0-7CCA8437E2F5}">
      <dgm:prSet/>
      <dgm:spPr/>
      <dgm:t>
        <a:bodyPr/>
        <a:lstStyle/>
        <a:p>
          <a:endParaRPr lang="en-GB"/>
        </a:p>
      </dgm:t>
    </dgm:pt>
    <dgm:pt modelId="{B061013B-2DB5-4E7D-A0C9-638268314557}">
      <dgm:prSet phldrT="[Text]"/>
      <dgm:spPr/>
      <dgm:t>
        <a:bodyPr/>
        <a:lstStyle/>
        <a:p>
          <a:r>
            <a:rPr lang="en-GB" dirty="0"/>
            <a:t>GPUs is measured in Hz &amp; cores and amount of graphics memory.</a:t>
          </a:r>
        </a:p>
      </dgm:t>
    </dgm:pt>
    <dgm:pt modelId="{8F206AA8-FEDD-4F2A-A80C-07E7F92B2C01}" type="parTrans" cxnId="{3F94D798-942A-4A32-A16D-6A2729761B76}">
      <dgm:prSet/>
      <dgm:spPr/>
      <dgm:t>
        <a:bodyPr/>
        <a:lstStyle/>
        <a:p>
          <a:endParaRPr lang="en-GB"/>
        </a:p>
      </dgm:t>
    </dgm:pt>
    <dgm:pt modelId="{948F1B64-09BB-4A82-8F25-5C4AD945C561}" type="sibTrans" cxnId="{3F94D798-942A-4A32-A16D-6A2729761B76}">
      <dgm:prSet/>
      <dgm:spPr/>
      <dgm:t>
        <a:bodyPr/>
        <a:lstStyle/>
        <a:p>
          <a:endParaRPr lang="en-GB"/>
        </a:p>
      </dgm:t>
    </dgm:pt>
    <dgm:pt modelId="{977B42FE-7B35-44FE-AB39-648E66E34EEE}" type="pres">
      <dgm:prSet presAssocID="{C9B0CE13-11F3-4F5E-8FA7-0D5FC68BAE34}" presName="linear" presStyleCnt="0">
        <dgm:presLayoutVars>
          <dgm:animLvl val="lvl"/>
          <dgm:resizeHandles val="exact"/>
        </dgm:presLayoutVars>
      </dgm:prSet>
      <dgm:spPr/>
    </dgm:pt>
    <dgm:pt modelId="{DDF538CE-975E-43CC-AA55-E3D48B9F2527}" type="pres">
      <dgm:prSet presAssocID="{DFB8FB4C-39EC-4F55-AAE9-D28B440AB32B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9AFD103-8CBD-4E80-B28C-DE471C773E9C}" type="pres">
      <dgm:prSet presAssocID="{432CF028-4946-4DB0-8CBB-F901D5E77023}" presName="spacer" presStyleCnt="0"/>
      <dgm:spPr/>
    </dgm:pt>
    <dgm:pt modelId="{F1592BAF-ED0F-475F-88C3-6638EEBDCF84}" type="pres">
      <dgm:prSet presAssocID="{F3FEF614-0084-4782-9E79-922245DFA3E6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C7C7D3E-C5E2-4F6A-8331-FA33080061AD}" type="pres">
      <dgm:prSet presAssocID="{99400011-8B27-4D19-A9F4-9C31E56C6A1E}" presName="spacer" presStyleCnt="0"/>
      <dgm:spPr/>
    </dgm:pt>
    <dgm:pt modelId="{AB18B868-8ED0-4B1D-9CF9-536F695B8BE9}" type="pres">
      <dgm:prSet presAssocID="{E908FB8E-7110-47FD-8A7F-219DAD9BD60C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81B08CC-1764-4865-80DC-DDA0FDCFA79B}" type="pres">
      <dgm:prSet presAssocID="{F245D4D1-8B99-45E2-969B-ECD3F68B9B7E}" presName="spacer" presStyleCnt="0"/>
      <dgm:spPr/>
    </dgm:pt>
    <dgm:pt modelId="{B5CF79EF-F307-46B1-9E54-6A28E1D52C23}" type="pres">
      <dgm:prSet presAssocID="{B061013B-2DB5-4E7D-A0C9-638268314557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ACDA50C-06BB-42D4-A662-8B81C17906F6}" srcId="{C9B0CE13-11F3-4F5E-8FA7-0D5FC68BAE34}" destId="{F3FEF614-0084-4782-9E79-922245DFA3E6}" srcOrd="1" destOrd="0" parTransId="{B4C15C52-002A-4D8F-9465-E95D2E883FEE}" sibTransId="{99400011-8B27-4D19-A9F4-9C31E56C6A1E}"/>
    <dgm:cxn modelId="{6D182631-6218-43D3-BE2E-D500CDFF4753}" type="presOf" srcId="{F3FEF614-0084-4782-9E79-922245DFA3E6}" destId="{F1592BAF-ED0F-475F-88C3-6638EEBDCF84}" srcOrd="0" destOrd="0" presId="urn:microsoft.com/office/officeart/2005/8/layout/vList2"/>
    <dgm:cxn modelId="{39E94C6B-B228-4891-A176-4E3E14520D90}" type="presOf" srcId="{E908FB8E-7110-47FD-8A7F-219DAD9BD60C}" destId="{AB18B868-8ED0-4B1D-9CF9-536F695B8BE9}" srcOrd="0" destOrd="0" presId="urn:microsoft.com/office/officeart/2005/8/layout/vList2"/>
    <dgm:cxn modelId="{18BF2D74-E04D-4E53-AC33-D0AF8F993105}" type="presOf" srcId="{C9B0CE13-11F3-4F5E-8FA7-0D5FC68BAE34}" destId="{977B42FE-7B35-44FE-AB39-648E66E34EEE}" srcOrd="0" destOrd="0" presId="urn:microsoft.com/office/officeart/2005/8/layout/vList2"/>
    <dgm:cxn modelId="{A795CF55-5F65-4172-B1CE-27A0D4508D48}" type="presOf" srcId="{DFB8FB4C-39EC-4F55-AAE9-D28B440AB32B}" destId="{DDF538CE-975E-43CC-AA55-E3D48B9F2527}" srcOrd="0" destOrd="0" presId="urn:microsoft.com/office/officeart/2005/8/layout/vList2"/>
    <dgm:cxn modelId="{5539AC90-53C2-4AE4-B4E0-7CCA8437E2F5}" srcId="{C9B0CE13-11F3-4F5E-8FA7-0D5FC68BAE34}" destId="{E908FB8E-7110-47FD-8A7F-219DAD9BD60C}" srcOrd="2" destOrd="0" parTransId="{6F1B9AEF-2FED-40A7-8AD3-424F3F2C0C95}" sibTransId="{F245D4D1-8B99-45E2-969B-ECD3F68B9B7E}"/>
    <dgm:cxn modelId="{21C53E94-02B9-4D8E-B278-89FAC5408930}" srcId="{C9B0CE13-11F3-4F5E-8FA7-0D5FC68BAE34}" destId="{DFB8FB4C-39EC-4F55-AAE9-D28B440AB32B}" srcOrd="0" destOrd="0" parTransId="{1E1D36E3-C29E-4236-823A-830CDA58E405}" sibTransId="{432CF028-4946-4DB0-8CBB-F901D5E77023}"/>
    <dgm:cxn modelId="{3F94D798-942A-4A32-A16D-6A2729761B76}" srcId="{C9B0CE13-11F3-4F5E-8FA7-0D5FC68BAE34}" destId="{B061013B-2DB5-4E7D-A0C9-638268314557}" srcOrd="3" destOrd="0" parTransId="{8F206AA8-FEDD-4F2A-A80C-07E7F92B2C01}" sibTransId="{948F1B64-09BB-4A82-8F25-5C4AD945C561}"/>
    <dgm:cxn modelId="{26D3B6DA-D60B-4AFF-B573-D1FA51967476}" type="presOf" srcId="{B061013B-2DB5-4E7D-A0C9-638268314557}" destId="{B5CF79EF-F307-46B1-9E54-6A28E1D52C23}" srcOrd="0" destOrd="0" presId="urn:microsoft.com/office/officeart/2005/8/layout/vList2"/>
    <dgm:cxn modelId="{97FC5397-86EE-4358-AF77-1AAC417CE9BD}" type="presParOf" srcId="{977B42FE-7B35-44FE-AB39-648E66E34EEE}" destId="{DDF538CE-975E-43CC-AA55-E3D48B9F2527}" srcOrd="0" destOrd="0" presId="urn:microsoft.com/office/officeart/2005/8/layout/vList2"/>
    <dgm:cxn modelId="{459B77B2-7FB5-411E-BEE6-D1B7AF606552}" type="presParOf" srcId="{977B42FE-7B35-44FE-AB39-648E66E34EEE}" destId="{39AFD103-8CBD-4E80-B28C-DE471C773E9C}" srcOrd="1" destOrd="0" presId="urn:microsoft.com/office/officeart/2005/8/layout/vList2"/>
    <dgm:cxn modelId="{2F04E179-D84D-461B-8298-92EE59E6074A}" type="presParOf" srcId="{977B42FE-7B35-44FE-AB39-648E66E34EEE}" destId="{F1592BAF-ED0F-475F-88C3-6638EEBDCF84}" srcOrd="2" destOrd="0" presId="urn:microsoft.com/office/officeart/2005/8/layout/vList2"/>
    <dgm:cxn modelId="{8AD35BA1-1D60-4D7A-A5D5-3847BC1588EB}" type="presParOf" srcId="{977B42FE-7B35-44FE-AB39-648E66E34EEE}" destId="{EC7C7D3E-C5E2-4F6A-8331-FA33080061AD}" srcOrd="3" destOrd="0" presId="urn:microsoft.com/office/officeart/2005/8/layout/vList2"/>
    <dgm:cxn modelId="{64B77587-4D5B-44FB-8C61-9D268746FC51}" type="presParOf" srcId="{977B42FE-7B35-44FE-AB39-648E66E34EEE}" destId="{AB18B868-8ED0-4B1D-9CF9-536F695B8BE9}" srcOrd="4" destOrd="0" presId="urn:microsoft.com/office/officeart/2005/8/layout/vList2"/>
    <dgm:cxn modelId="{3E8AE5B0-EC25-426D-9A73-6AF0D79AC713}" type="presParOf" srcId="{977B42FE-7B35-44FE-AB39-648E66E34EEE}" destId="{E81B08CC-1764-4865-80DC-DDA0FDCFA79B}" srcOrd="5" destOrd="0" presId="urn:microsoft.com/office/officeart/2005/8/layout/vList2"/>
    <dgm:cxn modelId="{CF9602F9-BAD3-4249-9EAD-82F5D22C88C9}" type="presParOf" srcId="{977B42FE-7B35-44FE-AB39-648E66E34EEE}" destId="{B5CF79EF-F307-46B1-9E54-6A28E1D52C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0CE13-11F3-4F5E-8FA7-0D5FC68BAE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FB8FB4C-39EC-4F55-AAE9-D28B440AB32B}">
      <dgm:prSet phldrT="[Text]"/>
      <dgm:spPr/>
      <dgm:t>
        <a:bodyPr/>
        <a:lstStyle/>
        <a:p>
          <a:r>
            <a:rPr lang="en-GB" dirty="0"/>
            <a:t>The instructions the CPU processes are stored in RAM.</a:t>
          </a:r>
        </a:p>
      </dgm:t>
    </dgm:pt>
    <dgm:pt modelId="{1E1D36E3-C29E-4236-823A-830CDA58E405}" type="parTrans" cxnId="{21C53E94-02B9-4D8E-B278-89FAC5408930}">
      <dgm:prSet/>
      <dgm:spPr/>
      <dgm:t>
        <a:bodyPr/>
        <a:lstStyle/>
        <a:p>
          <a:endParaRPr lang="en-GB"/>
        </a:p>
      </dgm:t>
    </dgm:pt>
    <dgm:pt modelId="{432CF028-4946-4DB0-8CBB-F901D5E77023}" type="sibTrans" cxnId="{21C53E94-02B9-4D8E-B278-89FAC5408930}">
      <dgm:prSet/>
      <dgm:spPr/>
      <dgm:t>
        <a:bodyPr/>
        <a:lstStyle/>
        <a:p>
          <a:endParaRPr lang="en-GB"/>
        </a:p>
      </dgm:t>
    </dgm:pt>
    <dgm:pt modelId="{F3FEF614-0084-4782-9E79-922245DFA3E6}">
      <dgm:prSet phldrT="[Text]"/>
      <dgm:spPr/>
      <dgm:t>
        <a:bodyPr/>
        <a:lstStyle/>
        <a:p>
          <a:r>
            <a:rPr lang="en-GB" dirty="0"/>
            <a:t>We also store game assets in memory (graphics are in VRAM).</a:t>
          </a:r>
        </a:p>
      </dgm:t>
    </dgm:pt>
    <dgm:pt modelId="{B4C15C52-002A-4D8F-9465-E95D2E883FEE}" type="parTrans" cxnId="{5ACDA50C-06BB-42D4-A662-8B81C17906F6}">
      <dgm:prSet/>
      <dgm:spPr/>
      <dgm:t>
        <a:bodyPr/>
        <a:lstStyle/>
        <a:p>
          <a:endParaRPr lang="en-GB"/>
        </a:p>
      </dgm:t>
    </dgm:pt>
    <dgm:pt modelId="{99400011-8B27-4D19-A9F4-9C31E56C6A1E}" type="sibTrans" cxnId="{5ACDA50C-06BB-42D4-A662-8B81C17906F6}">
      <dgm:prSet/>
      <dgm:spPr/>
      <dgm:t>
        <a:bodyPr/>
        <a:lstStyle/>
        <a:p>
          <a:endParaRPr lang="en-GB"/>
        </a:p>
      </dgm:t>
    </dgm:pt>
    <dgm:pt modelId="{E908FB8E-7110-47FD-8A7F-219DAD9BD60C}">
      <dgm:prSet phldrT="[Text]"/>
      <dgm:spPr/>
      <dgm:t>
        <a:bodyPr/>
        <a:lstStyle/>
        <a:p>
          <a:r>
            <a:rPr lang="en-GB" dirty="0"/>
            <a:t>It has a big role for games with lots of assets, like open-world titles.</a:t>
          </a:r>
        </a:p>
      </dgm:t>
    </dgm:pt>
    <dgm:pt modelId="{6F1B9AEF-2FED-40A7-8AD3-424F3F2C0C95}" type="parTrans" cxnId="{5539AC90-53C2-4AE4-B4E0-7CCA8437E2F5}">
      <dgm:prSet/>
      <dgm:spPr/>
      <dgm:t>
        <a:bodyPr/>
        <a:lstStyle/>
        <a:p>
          <a:endParaRPr lang="en-GB"/>
        </a:p>
      </dgm:t>
    </dgm:pt>
    <dgm:pt modelId="{F245D4D1-8B99-45E2-969B-ECD3F68B9B7E}" type="sibTrans" cxnId="{5539AC90-53C2-4AE4-B4E0-7CCA8437E2F5}">
      <dgm:prSet/>
      <dgm:spPr/>
      <dgm:t>
        <a:bodyPr/>
        <a:lstStyle/>
        <a:p>
          <a:endParaRPr lang="en-GB"/>
        </a:p>
      </dgm:t>
    </dgm:pt>
    <dgm:pt modelId="{B061013B-2DB5-4E7D-A0C9-638268314557}">
      <dgm:prSet phldrT="[Text]"/>
      <dgm:spPr/>
      <dgm:t>
        <a:bodyPr/>
        <a:lstStyle/>
        <a:p>
          <a:r>
            <a:rPr lang="en-GB" dirty="0"/>
            <a:t>RAM is usually measures in bytes.</a:t>
          </a:r>
        </a:p>
      </dgm:t>
    </dgm:pt>
    <dgm:pt modelId="{8F206AA8-FEDD-4F2A-A80C-07E7F92B2C01}" type="parTrans" cxnId="{3F94D798-942A-4A32-A16D-6A2729761B76}">
      <dgm:prSet/>
      <dgm:spPr/>
      <dgm:t>
        <a:bodyPr/>
        <a:lstStyle/>
        <a:p>
          <a:endParaRPr lang="en-GB"/>
        </a:p>
      </dgm:t>
    </dgm:pt>
    <dgm:pt modelId="{948F1B64-09BB-4A82-8F25-5C4AD945C561}" type="sibTrans" cxnId="{3F94D798-942A-4A32-A16D-6A2729761B76}">
      <dgm:prSet/>
      <dgm:spPr/>
      <dgm:t>
        <a:bodyPr/>
        <a:lstStyle/>
        <a:p>
          <a:endParaRPr lang="en-GB"/>
        </a:p>
      </dgm:t>
    </dgm:pt>
    <dgm:pt modelId="{977B42FE-7B35-44FE-AB39-648E66E34EEE}" type="pres">
      <dgm:prSet presAssocID="{C9B0CE13-11F3-4F5E-8FA7-0D5FC68BAE34}" presName="linear" presStyleCnt="0">
        <dgm:presLayoutVars>
          <dgm:animLvl val="lvl"/>
          <dgm:resizeHandles val="exact"/>
        </dgm:presLayoutVars>
      </dgm:prSet>
      <dgm:spPr/>
    </dgm:pt>
    <dgm:pt modelId="{DDF538CE-975E-43CC-AA55-E3D48B9F2527}" type="pres">
      <dgm:prSet presAssocID="{DFB8FB4C-39EC-4F55-AAE9-D28B440AB32B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9AFD103-8CBD-4E80-B28C-DE471C773E9C}" type="pres">
      <dgm:prSet presAssocID="{432CF028-4946-4DB0-8CBB-F901D5E77023}" presName="spacer" presStyleCnt="0"/>
      <dgm:spPr/>
    </dgm:pt>
    <dgm:pt modelId="{F1592BAF-ED0F-475F-88C3-6638EEBDCF84}" type="pres">
      <dgm:prSet presAssocID="{F3FEF614-0084-4782-9E79-922245DFA3E6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C7C7D3E-C5E2-4F6A-8331-FA33080061AD}" type="pres">
      <dgm:prSet presAssocID="{99400011-8B27-4D19-A9F4-9C31E56C6A1E}" presName="spacer" presStyleCnt="0"/>
      <dgm:spPr/>
    </dgm:pt>
    <dgm:pt modelId="{AB18B868-8ED0-4B1D-9CF9-536F695B8BE9}" type="pres">
      <dgm:prSet presAssocID="{E908FB8E-7110-47FD-8A7F-219DAD9BD60C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81B08CC-1764-4865-80DC-DDA0FDCFA79B}" type="pres">
      <dgm:prSet presAssocID="{F245D4D1-8B99-45E2-969B-ECD3F68B9B7E}" presName="spacer" presStyleCnt="0"/>
      <dgm:spPr/>
    </dgm:pt>
    <dgm:pt modelId="{B5CF79EF-F307-46B1-9E54-6A28E1D52C23}" type="pres">
      <dgm:prSet presAssocID="{B061013B-2DB5-4E7D-A0C9-638268314557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ACDA50C-06BB-42D4-A662-8B81C17906F6}" srcId="{C9B0CE13-11F3-4F5E-8FA7-0D5FC68BAE34}" destId="{F3FEF614-0084-4782-9E79-922245DFA3E6}" srcOrd="1" destOrd="0" parTransId="{B4C15C52-002A-4D8F-9465-E95D2E883FEE}" sibTransId="{99400011-8B27-4D19-A9F4-9C31E56C6A1E}"/>
    <dgm:cxn modelId="{6D182631-6218-43D3-BE2E-D500CDFF4753}" type="presOf" srcId="{F3FEF614-0084-4782-9E79-922245DFA3E6}" destId="{F1592BAF-ED0F-475F-88C3-6638EEBDCF84}" srcOrd="0" destOrd="0" presId="urn:microsoft.com/office/officeart/2005/8/layout/vList2"/>
    <dgm:cxn modelId="{39E94C6B-B228-4891-A176-4E3E14520D90}" type="presOf" srcId="{E908FB8E-7110-47FD-8A7F-219DAD9BD60C}" destId="{AB18B868-8ED0-4B1D-9CF9-536F695B8BE9}" srcOrd="0" destOrd="0" presId="urn:microsoft.com/office/officeart/2005/8/layout/vList2"/>
    <dgm:cxn modelId="{18BF2D74-E04D-4E53-AC33-D0AF8F993105}" type="presOf" srcId="{C9B0CE13-11F3-4F5E-8FA7-0D5FC68BAE34}" destId="{977B42FE-7B35-44FE-AB39-648E66E34EEE}" srcOrd="0" destOrd="0" presId="urn:microsoft.com/office/officeart/2005/8/layout/vList2"/>
    <dgm:cxn modelId="{A795CF55-5F65-4172-B1CE-27A0D4508D48}" type="presOf" srcId="{DFB8FB4C-39EC-4F55-AAE9-D28B440AB32B}" destId="{DDF538CE-975E-43CC-AA55-E3D48B9F2527}" srcOrd="0" destOrd="0" presId="urn:microsoft.com/office/officeart/2005/8/layout/vList2"/>
    <dgm:cxn modelId="{5539AC90-53C2-4AE4-B4E0-7CCA8437E2F5}" srcId="{C9B0CE13-11F3-4F5E-8FA7-0D5FC68BAE34}" destId="{E908FB8E-7110-47FD-8A7F-219DAD9BD60C}" srcOrd="2" destOrd="0" parTransId="{6F1B9AEF-2FED-40A7-8AD3-424F3F2C0C95}" sibTransId="{F245D4D1-8B99-45E2-969B-ECD3F68B9B7E}"/>
    <dgm:cxn modelId="{21C53E94-02B9-4D8E-B278-89FAC5408930}" srcId="{C9B0CE13-11F3-4F5E-8FA7-0D5FC68BAE34}" destId="{DFB8FB4C-39EC-4F55-AAE9-D28B440AB32B}" srcOrd="0" destOrd="0" parTransId="{1E1D36E3-C29E-4236-823A-830CDA58E405}" sibTransId="{432CF028-4946-4DB0-8CBB-F901D5E77023}"/>
    <dgm:cxn modelId="{3F94D798-942A-4A32-A16D-6A2729761B76}" srcId="{C9B0CE13-11F3-4F5E-8FA7-0D5FC68BAE34}" destId="{B061013B-2DB5-4E7D-A0C9-638268314557}" srcOrd="3" destOrd="0" parTransId="{8F206AA8-FEDD-4F2A-A80C-07E7F92B2C01}" sibTransId="{948F1B64-09BB-4A82-8F25-5C4AD945C561}"/>
    <dgm:cxn modelId="{26D3B6DA-D60B-4AFF-B573-D1FA51967476}" type="presOf" srcId="{B061013B-2DB5-4E7D-A0C9-638268314557}" destId="{B5CF79EF-F307-46B1-9E54-6A28E1D52C23}" srcOrd="0" destOrd="0" presId="urn:microsoft.com/office/officeart/2005/8/layout/vList2"/>
    <dgm:cxn modelId="{97FC5397-86EE-4358-AF77-1AAC417CE9BD}" type="presParOf" srcId="{977B42FE-7B35-44FE-AB39-648E66E34EEE}" destId="{DDF538CE-975E-43CC-AA55-E3D48B9F2527}" srcOrd="0" destOrd="0" presId="urn:microsoft.com/office/officeart/2005/8/layout/vList2"/>
    <dgm:cxn modelId="{459B77B2-7FB5-411E-BEE6-D1B7AF606552}" type="presParOf" srcId="{977B42FE-7B35-44FE-AB39-648E66E34EEE}" destId="{39AFD103-8CBD-4E80-B28C-DE471C773E9C}" srcOrd="1" destOrd="0" presId="urn:microsoft.com/office/officeart/2005/8/layout/vList2"/>
    <dgm:cxn modelId="{2F04E179-D84D-461B-8298-92EE59E6074A}" type="presParOf" srcId="{977B42FE-7B35-44FE-AB39-648E66E34EEE}" destId="{F1592BAF-ED0F-475F-88C3-6638EEBDCF84}" srcOrd="2" destOrd="0" presId="urn:microsoft.com/office/officeart/2005/8/layout/vList2"/>
    <dgm:cxn modelId="{8AD35BA1-1D60-4D7A-A5D5-3847BC1588EB}" type="presParOf" srcId="{977B42FE-7B35-44FE-AB39-648E66E34EEE}" destId="{EC7C7D3E-C5E2-4F6A-8331-FA33080061AD}" srcOrd="3" destOrd="0" presId="urn:microsoft.com/office/officeart/2005/8/layout/vList2"/>
    <dgm:cxn modelId="{64B77587-4D5B-44FB-8C61-9D268746FC51}" type="presParOf" srcId="{977B42FE-7B35-44FE-AB39-648E66E34EEE}" destId="{AB18B868-8ED0-4B1D-9CF9-536F695B8BE9}" srcOrd="4" destOrd="0" presId="urn:microsoft.com/office/officeart/2005/8/layout/vList2"/>
    <dgm:cxn modelId="{3E8AE5B0-EC25-426D-9A73-6AF0D79AC713}" type="presParOf" srcId="{977B42FE-7B35-44FE-AB39-648E66E34EEE}" destId="{E81B08CC-1764-4865-80DC-DDA0FDCFA79B}" srcOrd="5" destOrd="0" presId="urn:microsoft.com/office/officeart/2005/8/layout/vList2"/>
    <dgm:cxn modelId="{CF9602F9-BAD3-4249-9EAD-82F5D22C88C9}" type="presParOf" srcId="{977B42FE-7B35-44FE-AB39-648E66E34EEE}" destId="{B5CF79EF-F307-46B1-9E54-6A28E1D52C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B0CE13-11F3-4F5E-8FA7-0D5FC68BAE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FB8FB4C-39EC-4F55-AAE9-D28B440AB32B}">
      <dgm:prSet phldrT="[Text]"/>
      <dgm:spPr/>
      <dgm:t>
        <a:bodyPr/>
        <a:lstStyle/>
        <a:p>
          <a:r>
            <a:rPr lang="en-GB" dirty="0"/>
            <a:t>Your storage (HDD/SSD) is where your game will be installed.</a:t>
          </a:r>
        </a:p>
      </dgm:t>
    </dgm:pt>
    <dgm:pt modelId="{1E1D36E3-C29E-4236-823A-830CDA58E405}" type="parTrans" cxnId="{21C53E94-02B9-4D8E-B278-89FAC5408930}">
      <dgm:prSet/>
      <dgm:spPr/>
      <dgm:t>
        <a:bodyPr/>
        <a:lstStyle/>
        <a:p>
          <a:endParaRPr lang="en-GB"/>
        </a:p>
      </dgm:t>
    </dgm:pt>
    <dgm:pt modelId="{432CF028-4946-4DB0-8CBB-F901D5E77023}" type="sibTrans" cxnId="{21C53E94-02B9-4D8E-B278-89FAC5408930}">
      <dgm:prSet/>
      <dgm:spPr/>
      <dgm:t>
        <a:bodyPr/>
        <a:lstStyle/>
        <a:p>
          <a:endParaRPr lang="en-GB"/>
        </a:p>
      </dgm:t>
    </dgm:pt>
    <dgm:pt modelId="{F3FEF614-0084-4782-9E79-922245DFA3E6}">
      <dgm:prSet phldrT="[Text]"/>
      <dgm:spPr/>
      <dgm:t>
        <a:bodyPr/>
        <a:lstStyle/>
        <a:p>
          <a:r>
            <a:rPr lang="en-GB" dirty="0"/>
            <a:t>This will include all game assets and so can take a lot of storage.</a:t>
          </a:r>
        </a:p>
      </dgm:t>
    </dgm:pt>
    <dgm:pt modelId="{B4C15C52-002A-4D8F-9465-E95D2E883FEE}" type="parTrans" cxnId="{5ACDA50C-06BB-42D4-A662-8B81C17906F6}">
      <dgm:prSet/>
      <dgm:spPr/>
      <dgm:t>
        <a:bodyPr/>
        <a:lstStyle/>
        <a:p>
          <a:endParaRPr lang="en-GB"/>
        </a:p>
      </dgm:t>
    </dgm:pt>
    <dgm:pt modelId="{99400011-8B27-4D19-A9F4-9C31E56C6A1E}" type="sibTrans" cxnId="{5ACDA50C-06BB-42D4-A662-8B81C17906F6}">
      <dgm:prSet/>
      <dgm:spPr/>
      <dgm:t>
        <a:bodyPr/>
        <a:lstStyle/>
        <a:p>
          <a:endParaRPr lang="en-GB"/>
        </a:p>
      </dgm:t>
    </dgm:pt>
    <dgm:pt modelId="{E908FB8E-7110-47FD-8A7F-219DAD9BD60C}">
      <dgm:prSet phldrT="[Text]"/>
      <dgm:spPr/>
      <dgm:t>
        <a:bodyPr/>
        <a:lstStyle/>
        <a:p>
          <a:r>
            <a:rPr lang="en-GB" dirty="0"/>
            <a:t>Games with many high quality assets need lots of storage (40gb+).</a:t>
          </a:r>
        </a:p>
      </dgm:t>
    </dgm:pt>
    <dgm:pt modelId="{6F1B9AEF-2FED-40A7-8AD3-424F3F2C0C95}" type="parTrans" cxnId="{5539AC90-53C2-4AE4-B4E0-7CCA8437E2F5}">
      <dgm:prSet/>
      <dgm:spPr/>
      <dgm:t>
        <a:bodyPr/>
        <a:lstStyle/>
        <a:p>
          <a:endParaRPr lang="en-GB"/>
        </a:p>
      </dgm:t>
    </dgm:pt>
    <dgm:pt modelId="{F245D4D1-8B99-45E2-969B-ECD3F68B9B7E}" type="sibTrans" cxnId="{5539AC90-53C2-4AE4-B4E0-7CCA8437E2F5}">
      <dgm:prSet/>
      <dgm:spPr/>
      <dgm:t>
        <a:bodyPr/>
        <a:lstStyle/>
        <a:p>
          <a:endParaRPr lang="en-GB"/>
        </a:p>
      </dgm:t>
    </dgm:pt>
    <dgm:pt modelId="{B061013B-2DB5-4E7D-A0C9-638268314557}">
      <dgm:prSet phldrT="[Text]"/>
      <dgm:spPr/>
      <dgm:t>
        <a:bodyPr/>
        <a:lstStyle/>
        <a:p>
          <a:r>
            <a:rPr lang="en-GB" dirty="0"/>
            <a:t>Storage is usually measures in bytes.</a:t>
          </a:r>
        </a:p>
      </dgm:t>
    </dgm:pt>
    <dgm:pt modelId="{8F206AA8-FEDD-4F2A-A80C-07E7F92B2C01}" type="parTrans" cxnId="{3F94D798-942A-4A32-A16D-6A2729761B76}">
      <dgm:prSet/>
      <dgm:spPr/>
      <dgm:t>
        <a:bodyPr/>
        <a:lstStyle/>
        <a:p>
          <a:endParaRPr lang="en-GB"/>
        </a:p>
      </dgm:t>
    </dgm:pt>
    <dgm:pt modelId="{948F1B64-09BB-4A82-8F25-5C4AD945C561}" type="sibTrans" cxnId="{3F94D798-942A-4A32-A16D-6A2729761B76}">
      <dgm:prSet/>
      <dgm:spPr/>
      <dgm:t>
        <a:bodyPr/>
        <a:lstStyle/>
        <a:p>
          <a:endParaRPr lang="en-GB"/>
        </a:p>
      </dgm:t>
    </dgm:pt>
    <dgm:pt modelId="{977B42FE-7B35-44FE-AB39-648E66E34EEE}" type="pres">
      <dgm:prSet presAssocID="{C9B0CE13-11F3-4F5E-8FA7-0D5FC68BAE34}" presName="linear" presStyleCnt="0">
        <dgm:presLayoutVars>
          <dgm:animLvl val="lvl"/>
          <dgm:resizeHandles val="exact"/>
        </dgm:presLayoutVars>
      </dgm:prSet>
      <dgm:spPr/>
    </dgm:pt>
    <dgm:pt modelId="{DDF538CE-975E-43CC-AA55-E3D48B9F2527}" type="pres">
      <dgm:prSet presAssocID="{DFB8FB4C-39EC-4F55-AAE9-D28B440AB32B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9AFD103-8CBD-4E80-B28C-DE471C773E9C}" type="pres">
      <dgm:prSet presAssocID="{432CF028-4946-4DB0-8CBB-F901D5E77023}" presName="spacer" presStyleCnt="0"/>
      <dgm:spPr/>
    </dgm:pt>
    <dgm:pt modelId="{F1592BAF-ED0F-475F-88C3-6638EEBDCF84}" type="pres">
      <dgm:prSet presAssocID="{F3FEF614-0084-4782-9E79-922245DFA3E6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C7C7D3E-C5E2-4F6A-8331-FA33080061AD}" type="pres">
      <dgm:prSet presAssocID="{99400011-8B27-4D19-A9F4-9C31E56C6A1E}" presName="spacer" presStyleCnt="0"/>
      <dgm:spPr/>
    </dgm:pt>
    <dgm:pt modelId="{AB18B868-8ED0-4B1D-9CF9-536F695B8BE9}" type="pres">
      <dgm:prSet presAssocID="{E908FB8E-7110-47FD-8A7F-219DAD9BD60C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81B08CC-1764-4865-80DC-DDA0FDCFA79B}" type="pres">
      <dgm:prSet presAssocID="{F245D4D1-8B99-45E2-969B-ECD3F68B9B7E}" presName="spacer" presStyleCnt="0"/>
      <dgm:spPr/>
    </dgm:pt>
    <dgm:pt modelId="{B5CF79EF-F307-46B1-9E54-6A28E1D52C23}" type="pres">
      <dgm:prSet presAssocID="{B061013B-2DB5-4E7D-A0C9-638268314557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5ACDA50C-06BB-42D4-A662-8B81C17906F6}" srcId="{C9B0CE13-11F3-4F5E-8FA7-0D5FC68BAE34}" destId="{F3FEF614-0084-4782-9E79-922245DFA3E6}" srcOrd="1" destOrd="0" parTransId="{B4C15C52-002A-4D8F-9465-E95D2E883FEE}" sibTransId="{99400011-8B27-4D19-A9F4-9C31E56C6A1E}"/>
    <dgm:cxn modelId="{6D182631-6218-43D3-BE2E-D500CDFF4753}" type="presOf" srcId="{F3FEF614-0084-4782-9E79-922245DFA3E6}" destId="{F1592BAF-ED0F-475F-88C3-6638EEBDCF84}" srcOrd="0" destOrd="0" presId="urn:microsoft.com/office/officeart/2005/8/layout/vList2"/>
    <dgm:cxn modelId="{39E94C6B-B228-4891-A176-4E3E14520D90}" type="presOf" srcId="{E908FB8E-7110-47FD-8A7F-219DAD9BD60C}" destId="{AB18B868-8ED0-4B1D-9CF9-536F695B8BE9}" srcOrd="0" destOrd="0" presId="urn:microsoft.com/office/officeart/2005/8/layout/vList2"/>
    <dgm:cxn modelId="{18BF2D74-E04D-4E53-AC33-D0AF8F993105}" type="presOf" srcId="{C9B0CE13-11F3-4F5E-8FA7-0D5FC68BAE34}" destId="{977B42FE-7B35-44FE-AB39-648E66E34EEE}" srcOrd="0" destOrd="0" presId="urn:microsoft.com/office/officeart/2005/8/layout/vList2"/>
    <dgm:cxn modelId="{A795CF55-5F65-4172-B1CE-27A0D4508D48}" type="presOf" srcId="{DFB8FB4C-39EC-4F55-AAE9-D28B440AB32B}" destId="{DDF538CE-975E-43CC-AA55-E3D48B9F2527}" srcOrd="0" destOrd="0" presId="urn:microsoft.com/office/officeart/2005/8/layout/vList2"/>
    <dgm:cxn modelId="{5539AC90-53C2-4AE4-B4E0-7CCA8437E2F5}" srcId="{C9B0CE13-11F3-4F5E-8FA7-0D5FC68BAE34}" destId="{E908FB8E-7110-47FD-8A7F-219DAD9BD60C}" srcOrd="2" destOrd="0" parTransId="{6F1B9AEF-2FED-40A7-8AD3-424F3F2C0C95}" sibTransId="{F245D4D1-8B99-45E2-969B-ECD3F68B9B7E}"/>
    <dgm:cxn modelId="{21C53E94-02B9-4D8E-B278-89FAC5408930}" srcId="{C9B0CE13-11F3-4F5E-8FA7-0D5FC68BAE34}" destId="{DFB8FB4C-39EC-4F55-AAE9-D28B440AB32B}" srcOrd="0" destOrd="0" parTransId="{1E1D36E3-C29E-4236-823A-830CDA58E405}" sibTransId="{432CF028-4946-4DB0-8CBB-F901D5E77023}"/>
    <dgm:cxn modelId="{3F94D798-942A-4A32-A16D-6A2729761B76}" srcId="{C9B0CE13-11F3-4F5E-8FA7-0D5FC68BAE34}" destId="{B061013B-2DB5-4E7D-A0C9-638268314557}" srcOrd="3" destOrd="0" parTransId="{8F206AA8-FEDD-4F2A-A80C-07E7F92B2C01}" sibTransId="{948F1B64-09BB-4A82-8F25-5C4AD945C561}"/>
    <dgm:cxn modelId="{26D3B6DA-D60B-4AFF-B573-D1FA51967476}" type="presOf" srcId="{B061013B-2DB5-4E7D-A0C9-638268314557}" destId="{B5CF79EF-F307-46B1-9E54-6A28E1D52C23}" srcOrd="0" destOrd="0" presId="urn:microsoft.com/office/officeart/2005/8/layout/vList2"/>
    <dgm:cxn modelId="{97FC5397-86EE-4358-AF77-1AAC417CE9BD}" type="presParOf" srcId="{977B42FE-7B35-44FE-AB39-648E66E34EEE}" destId="{DDF538CE-975E-43CC-AA55-E3D48B9F2527}" srcOrd="0" destOrd="0" presId="urn:microsoft.com/office/officeart/2005/8/layout/vList2"/>
    <dgm:cxn modelId="{459B77B2-7FB5-411E-BEE6-D1B7AF606552}" type="presParOf" srcId="{977B42FE-7B35-44FE-AB39-648E66E34EEE}" destId="{39AFD103-8CBD-4E80-B28C-DE471C773E9C}" srcOrd="1" destOrd="0" presId="urn:microsoft.com/office/officeart/2005/8/layout/vList2"/>
    <dgm:cxn modelId="{2F04E179-D84D-461B-8298-92EE59E6074A}" type="presParOf" srcId="{977B42FE-7B35-44FE-AB39-648E66E34EEE}" destId="{F1592BAF-ED0F-475F-88C3-6638EEBDCF84}" srcOrd="2" destOrd="0" presId="urn:microsoft.com/office/officeart/2005/8/layout/vList2"/>
    <dgm:cxn modelId="{8AD35BA1-1D60-4D7A-A5D5-3847BC1588EB}" type="presParOf" srcId="{977B42FE-7B35-44FE-AB39-648E66E34EEE}" destId="{EC7C7D3E-C5E2-4F6A-8331-FA33080061AD}" srcOrd="3" destOrd="0" presId="urn:microsoft.com/office/officeart/2005/8/layout/vList2"/>
    <dgm:cxn modelId="{64B77587-4D5B-44FB-8C61-9D268746FC51}" type="presParOf" srcId="{977B42FE-7B35-44FE-AB39-648E66E34EEE}" destId="{AB18B868-8ED0-4B1D-9CF9-536F695B8BE9}" srcOrd="4" destOrd="0" presId="urn:microsoft.com/office/officeart/2005/8/layout/vList2"/>
    <dgm:cxn modelId="{3E8AE5B0-EC25-426D-9A73-6AF0D79AC713}" type="presParOf" srcId="{977B42FE-7B35-44FE-AB39-648E66E34EEE}" destId="{E81B08CC-1764-4865-80DC-DDA0FDCFA79B}" srcOrd="5" destOrd="0" presId="urn:microsoft.com/office/officeart/2005/8/layout/vList2"/>
    <dgm:cxn modelId="{CF9602F9-BAD3-4249-9EAD-82F5D22C88C9}" type="presParOf" srcId="{977B42FE-7B35-44FE-AB39-648E66E34EEE}" destId="{B5CF79EF-F307-46B1-9E54-6A28E1D52C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3B319-C2C9-44CC-8224-01D54AD4033F}">
      <dsp:nvSpPr>
        <dsp:cNvPr id="0" name=""/>
        <dsp:cNvSpPr/>
      </dsp:nvSpPr>
      <dsp:spPr>
        <a:xfrm>
          <a:off x="0" y="159363"/>
          <a:ext cx="11439525" cy="673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The CPU will perform all of the calculations in your game.</a:t>
          </a:r>
        </a:p>
      </dsp:txBody>
      <dsp:txXfrm>
        <a:off x="0" y="159363"/>
        <a:ext cx="11439525" cy="673920"/>
      </dsp:txXfrm>
    </dsp:sp>
    <dsp:sp modelId="{3F5BC76F-7203-4CA9-8F47-60F3E3C47C78}">
      <dsp:nvSpPr>
        <dsp:cNvPr id="0" name=""/>
        <dsp:cNvSpPr/>
      </dsp:nvSpPr>
      <dsp:spPr>
        <a:xfrm>
          <a:off x="0" y="925443"/>
          <a:ext cx="11439525" cy="673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This might be physics, ai and rules like health &amp; item drops.</a:t>
          </a:r>
        </a:p>
      </dsp:txBody>
      <dsp:txXfrm>
        <a:off x="0" y="925443"/>
        <a:ext cx="11439525" cy="673920"/>
      </dsp:txXfrm>
    </dsp:sp>
    <dsp:sp modelId="{804862E6-B60F-4B55-AF09-5EC5CC854A3D}">
      <dsp:nvSpPr>
        <dsp:cNvPr id="0" name=""/>
        <dsp:cNvSpPr/>
      </dsp:nvSpPr>
      <dsp:spPr>
        <a:xfrm>
          <a:off x="0" y="1691523"/>
          <a:ext cx="11439525" cy="6739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It has a bigger role in games with complex calculations like an RTS.</a:t>
          </a:r>
        </a:p>
      </dsp:txBody>
      <dsp:txXfrm>
        <a:off x="0" y="1691523"/>
        <a:ext cx="11439525" cy="673920"/>
      </dsp:txXfrm>
    </dsp:sp>
    <dsp:sp modelId="{9330FE80-0F63-4E7F-8EC0-74F7287632E3}">
      <dsp:nvSpPr>
        <dsp:cNvPr id="0" name=""/>
        <dsp:cNvSpPr/>
      </dsp:nvSpPr>
      <dsp:spPr>
        <a:xfrm>
          <a:off x="0" y="2457603"/>
          <a:ext cx="11439525" cy="673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 CPU speed is measured in Hertz (Hz) &amp; number of cores.</a:t>
          </a:r>
        </a:p>
      </dsp:txBody>
      <dsp:txXfrm>
        <a:off x="0" y="2457603"/>
        <a:ext cx="11439525" cy="67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538CE-975E-43CC-AA55-E3D48B9F2527}">
      <dsp:nvSpPr>
        <dsp:cNvPr id="0" name=""/>
        <dsp:cNvSpPr/>
      </dsp:nvSpPr>
      <dsp:spPr>
        <a:xfrm>
          <a:off x="0" y="159363"/>
          <a:ext cx="11439525" cy="673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The GPU will render your game graphics.</a:t>
          </a:r>
        </a:p>
      </dsp:txBody>
      <dsp:txXfrm>
        <a:off x="0" y="159363"/>
        <a:ext cx="11439525" cy="673920"/>
      </dsp:txXfrm>
    </dsp:sp>
    <dsp:sp modelId="{F1592BAF-ED0F-475F-88C3-6638EEBDCF84}">
      <dsp:nvSpPr>
        <dsp:cNvPr id="0" name=""/>
        <dsp:cNvSpPr/>
      </dsp:nvSpPr>
      <dsp:spPr>
        <a:xfrm>
          <a:off x="0" y="925443"/>
          <a:ext cx="11439525" cy="673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The CPU will pass instructions to the GPU as to what to render.</a:t>
          </a:r>
        </a:p>
      </dsp:txBody>
      <dsp:txXfrm>
        <a:off x="0" y="925443"/>
        <a:ext cx="11439525" cy="673920"/>
      </dsp:txXfrm>
    </dsp:sp>
    <dsp:sp modelId="{AB18B868-8ED0-4B1D-9CF9-536F695B8BE9}">
      <dsp:nvSpPr>
        <dsp:cNvPr id="0" name=""/>
        <dsp:cNvSpPr/>
      </dsp:nvSpPr>
      <dsp:spPr>
        <a:xfrm>
          <a:off x="0" y="1691523"/>
          <a:ext cx="11439525" cy="6739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It has a bigger role in graphics centred games like an FPS.</a:t>
          </a:r>
        </a:p>
      </dsp:txBody>
      <dsp:txXfrm>
        <a:off x="0" y="1691523"/>
        <a:ext cx="11439525" cy="673920"/>
      </dsp:txXfrm>
    </dsp:sp>
    <dsp:sp modelId="{B5CF79EF-F307-46B1-9E54-6A28E1D52C23}">
      <dsp:nvSpPr>
        <dsp:cNvPr id="0" name=""/>
        <dsp:cNvSpPr/>
      </dsp:nvSpPr>
      <dsp:spPr>
        <a:xfrm>
          <a:off x="0" y="2457603"/>
          <a:ext cx="11439525" cy="673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GPUs is measured in Hz &amp; cores and amount of graphics memory.</a:t>
          </a:r>
        </a:p>
      </dsp:txBody>
      <dsp:txXfrm>
        <a:off x="0" y="2457603"/>
        <a:ext cx="11439525" cy="673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538CE-975E-43CC-AA55-E3D48B9F2527}">
      <dsp:nvSpPr>
        <dsp:cNvPr id="0" name=""/>
        <dsp:cNvSpPr/>
      </dsp:nvSpPr>
      <dsp:spPr>
        <a:xfrm>
          <a:off x="0" y="159363"/>
          <a:ext cx="11439525" cy="673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The instructions the CPU processes are stored in RAM.</a:t>
          </a:r>
        </a:p>
      </dsp:txBody>
      <dsp:txXfrm>
        <a:off x="0" y="159363"/>
        <a:ext cx="11439525" cy="673920"/>
      </dsp:txXfrm>
    </dsp:sp>
    <dsp:sp modelId="{F1592BAF-ED0F-475F-88C3-6638EEBDCF84}">
      <dsp:nvSpPr>
        <dsp:cNvPr id="0" name=""/>
        <dsp:cNvSpPr/>
      </dsp:nvSpPr>
      <dsp:spPr>
        <a:xfrm>
          <a:off x="0" y="925443"/>
          <a:ext cx="11439525" cy="673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We also store game assets in memory (graphics are in VRAM).</a:t>
          </a:r>
        </a:p>
      </dsp:txBody>
      <dsp:txXfrm>
        <a:off x="0" y="925443"/>
        <a:ext cx="11439525" cy="673920"/>
      </dsp:txXfrm>
    </dsp:sp>
    <dsp:sp modelId="{AB18B868-8ED0-4B1D-9CF9-536F695B8BE9}">
      <dsp:nvSpPr>
        <dsp:cNvPr id="0" name=""/>
        <dsp:cNvSpPr/>
      </dsp:nvSpPr>
      <dsp:spPr>
        <a:xfrm>
          <a:off x="0" y="1691523"/>
          <a:ext cx="11439525" cy="6739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It has a big role for games with lots of assets, like open-world titles.</a:t>
          </a:r>
        </a:p>
      </dsp:txBody>
      <dsp:txXfrm>
        <a:off x="0" y="1691523"/>
        <a:ext cx="11439525" cy="673920"/>
      </dsp:txXfrm>
    </dsp:sp>
    <dsp:sp modelId="{B5CF79EF-F307-46B1-9E54-6A28E1D52C23}">
      <dsp:nvSpPr>
        <dsp:cNvPr id="0" name=""/>
        <dsp:cNvSpPr/>
      </dsp:nvSpPr>
      <dsp:spPr>
        <a:xfrm>
          <a:off x="0" y="2457603"/>
          <a:ext cx="11439525" cy="673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RAM is usually measures in bytes.</a:t>
          </a:r>
        </a:p>
      </dsp:txBody>
      <dsp:txXfrm>
        <a:off x="0" y="2457603"/>
        <a:ext cx="11439525" cy="673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538CE-975E-43CC-AA55-E3D48B9F2527}">
      <dsp:nvSpPr>
        <dsp:cNvPr id="0" name=""/>
        <dsp:cNvSpPr/>
      </dsp:nvSpPr>
      <dsp:spPr>
        <a:xfrm>
          <a:off x="0" y="159363"/>
          <a:ext cx="11439525" cy="673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Your storage (HDD/SSD) is where your game will be installed.</a:t>
          </a:r>
        </a:p>
      </dsp:txBody>
      <dsp:txXfrm>
        <a:off x="0" y="159363"/>
        <a:ext cx="11439525" cy="673920"/>
      </dsp:txXfrm>
    </dsp:sp>
    <dsp:sp modelId="{F1592BAF-ED0F-475F-88C3-6638EEBDCF84}">
      <dsp:nvSpPr>
        <dsp:cNvPr id="0" name=""/>
        <dsp:cNvSpPr/>
      </dsp:nvSpPr>
      <dsp:spPr>
        <a:xfrm>
          <a:off x="0" y="925443"/>
          <a:ext cx="11439525" cy="673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This will include all game assets and so can take a lot of storage.</a:t>
          </a:r>
        </a:p>
      </dsp:txBody>
      <dsp:txXfrm>
        <a:off x="0" y="925443"/>
        <a:ext cx="11439525" cy="673920"/>
      </dsp:txXfrm>
    </dsp:sp>
    <dsp:sp modelId="{AB18B868-8ED0-4B1D-9CF9-536F695B8BE9}">
      <dsp:nvSpPr>
        <dsp:cNvPr id="0" name=""/>
        <dsp:cNvSpPr/>
      </dsp:nvSpPr>
      <dsp:spPr>
        <a:xfrm>
          <a:off x="0" y="1691523"/>
          <a:ext cx="11439525" cy="6739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Games with many high quality assets need lots of storage (40gb+).</a:t>
          </a:r>
        </a:p>
      </dsp:txBody>
      <dsp:txXfrm>
        <a:off x="0" y="1691523"/>
        <a:ext cx="11439525" cy="673920"/>
      </dsp:txXfrm>
    </dsp:sp>
    <dsp:sp modelId="{B5CF79EF-F307-46B1-9E54-6A28E1D52C23}">
      <dsp:nvSpPr>
        <dsp:cNvPr id="0" name=""/>
        <dsp:cNvSpPr/>
      </dsp:nvSpPr>
      <dsp:spPr>
        <a:xfrm>
          <a:off x="0" y="2457603"/>
          <a:ext cx="11439525" cy="6739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Storage is usually measures in bytes.</a:t>
          </a:r>
        </a:p>
      </dsp:txBody>
      <dsp:txXfrm>
        <a:off x="0" y="2457603"/>
        <a:ext cx="11439525" cy="67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63114-D500-4C88-ABC4-E727C7507F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3377" y="2598738"/>
            <a:ext cx="962284" cy="952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C6527-9CC8-4215-9D7A-9F19D077E0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15080" y="2376342"/>
            <a:ext cx="5744094" cy="1314741"/>
          </a:xfrm>
        </p:spPr>
        <p:txBody>
          <a:bodyPr lIns="0" tIns="0" rIns="0" bIns="0" anchor="b">
            <a:normAutofit/>
          </a:bodyPr>
          <a:lstStyle>
            <a:lvl1pPr algn="r">
              <a:defRPr sz="48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DB1-C7AB-4557-881C-6B9A5B8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7D30-16E7-4C6A-9215-7CEB4EEC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605-D0EA-4337-8E48-2C248B3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B4CCD6-DBF2-4361-9EFE-8D0DED25A5C1}"/>
              </a:ext>
            </a:extLst>
          </p:cNvPr>
          <p:cNvCxnSpPr>
            <a:cxnSpLocks/>
          </p:cNvCxnSpPr>
          <p:nvPr/>
        </p:nvCxnSpPr>
        <p:spPr>
          <a:xfrm>
            <a:off x="8141275" y="2616186"/>
            <a:ext cx="0" cy="9189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9616-9C03-4626-AFBE-9C5F0ADA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E022B-04A7-4C9F-B2FF-01068292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1D77-E8A4-48F6-8584-34E7207E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80C3-BDA8-4DF8-BA27-2DD85A15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AB43-3072-4D23-8565-C040008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39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817C531E-B098-4D6D-9A77-C7DCFB68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6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7B9FC-566D-44A2-816A-4EA3612E1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FB735-70F4-41BF-9A15-B7007CB4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68F2-00D8-462F-83F1-968D85C8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D410-BCE1-4E3A-ADCA-D8C3C238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F335-F59C-4667-8ED2-ED67BFBD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00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22DF440-4486-43E4-B0CA-0BE4B301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9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9112-6AC3-40B5-9F09-827F03B8B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BA917-348D-4D7D-AE08-C13DDE299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68A-02C1-4B49-987E-1C6BEF8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5D2B-564C-405E-94E8-1398FEA2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274C-8C0B-4BAD-BEA5-EBF7399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85E350-1B7C-4D5C-9D5A-FBAB92A0CC68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AE0DE-3934-48EA-A400-18158105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7EAF-EB5A-47B4-9354-6F0667DA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6" y="2754018"/>
            <a:ext cx="11438787" cy="3290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4740-E38E-4EF9-B8C8-9928377D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6A67-309F-4EED-B41B-1B30252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DEB1-7335-40EA-B129-B274C9D6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3D657B-EB80-4E8B-A2F0-9428D069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ED44542-4BA9-4639-9A92-3385C788E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566EE3-A78E-4457-B981-B7AAEFED0F23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9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CF1D-E302-4B04-A41D-4010BCDB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453AD-D386-412F-81E6-6679673927F8}"/>
              </a:ext>
            </a:extLst>
          </p:cNvPr>
          <p:cNvSpPr/>
          <p:nvPr/>
        </p:nvSpPr>
        <p:spPr>
          <a:xfrm>
            <a:off x="396880" y="2219074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81323-E0C2-4355-A350-066A6EF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19074"/>
            <a:ext cx="10515600" cy="1834063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74F1E13B-C29E-436A-9D76-6AC9C897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21C1E8-7D89-4EBB-A815-5293FF71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8B8BB-3D55-4548-9561-243D803F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1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AE09-85B1-41C5-A895-3ABBB4668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605" y="2749123"/>
            <a:ext cx="7676393" cy="3295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E749-CBC2-4FED-A4D5-03FF897F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3623" y="2749123"/>
            <a:ext cx="3511769" cy="33002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3F52-AE25-4B8F-A31E-0E941340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D9AEA2D-4A75-49B2-868F-8ED5D44F5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6F64C7-88BC-4B9F-9D9C-6B23468C6FF4}"/>
              </a:ext>
            </a:extLst>
          </p:cNvPr>
          <p:cNvSpPr/>
          <p:nvPr/>
        </p:nvSpPr>
        <p:spPr>
          <a:xfrm>
            <a:off x="396880" y="290567"/>
            <a:ext cx="11438787" cy="183406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0A29D01-1B69-4D07-85F8-333648F296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8838" y="1644650"/>
            <a:ext cx="10515600" cy="4794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841E97-99B1-4A1E-ADF7-206A430D4FD1}"/>
              </a:ext>
            </a:extLst>
          </p:cNvPr>
          <p:cNvCxnSpPr>
            <a:cxnSpLocks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F7592E-66C5-4228-9BD6-249FD6B6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578" y="6356350"/>
            <a:ext cx="1656806" cy="365125"/>
          </a:xfrm>
        </p:spPr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F4D13A-CB94-4399-ABD6-F1236EF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879" y="6356349"/>
            <a:ext cx="134919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487539-4D0D-4547-A531-8C88F720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2" y="295461"/>
            <a:ext cx="10515599" cy="134918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2689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3E-2A47-4346-A465-EE0F016C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8CF7-31BD-47A9-933B-420BF52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A2DFC-BA08-4352-8E90-48E64AEF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C0C8C-21D0-4527-B4F0-981864317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10C0A-5D20-4924-BC9F-14D07617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064A0-C33E-430A-8F17-0EA17E2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D7A81-2207-4952-9D16-2030324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C1E58-E506-449B-911D-77184EF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3022867-3705-4100-A646-BFFD791C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FA1E-984D-4E48-A584-F3F63AC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2B15A-EB07-413F-95F5-5528266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7AF17-4FF4-4A9A-81D0-5A8F29F6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20FD-4149-44FB-9D56-2E2061DB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82A4E9-EFF2-4901-81FF-CC52AF2ED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3144F-45C5-4773-B5C5-F6A50AF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BBD3B-F4BD-46EC-9B3E-13D3826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DC3E-EC91-4FE0-AE2F-A6AF8127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B76802-D738-4ABA-8E4F-39AC81A32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7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2173-8F61-4EAD-AAC8-906EC04F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3D88-6EF6-4713-ABE2-1818E534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32A2-C6F5-4743-842B-F22D3A08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A6720-535E-4BB7-AA80-CDC98676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227-2063-47AF-AB00-B6C4372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677E-1528-43E9-83B0-632E27A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44CF0105-7C6E-4BB3-8D1D-55C64320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05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D576-CBFC-491B-89AF-E0CDE1E0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C804-B980-4F14-B78E-AAE57300D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BA97-541C-4B50-8FEE-56DF4803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4CA0-699D-493D-9BED-F1987B87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65557-7C9B-4A6D-9F97-A183CA98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64D2-20D7-4C18-A310-CC889C9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7E9A8F24-38B9-4C89-83F6-C1E40D96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64" y="6195295"/>
            <a:ext cx="2297603" cy="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9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CB390-D5E2-44EF-892F-440BAAC2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494C-5C9A-4417-AC81-8A3B9192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B06D-0340-4ACD-8C2F-953F42211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5FFD-B59F-4436-951C-C164D26DBB8B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197F-DFDE-43C5-A224-EEF9338F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B0CA-AC29-4010-A650-0655F44E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399" y="6352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7108-8B3D-4E3C-AE70-9B22C298CF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23E78-C066-4B1D-95C4-737A62F72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7" y="2376342"/>
            <a:ext cx="6350998" cy="1314741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HARDWARE’S EFFECT ON GAME DEVELOPMENT 1</a:t>
            </a:r>
          </a:p>
        </p:txBody>
      </p:sp>
      <p:pic>
        <p:nvPicPr>
          <p:cNvPr id="6" name="Picture Placeholder 7">
            <a:extLst>
              <a:ext uri="{FF2B5EF4-FFF2-40B4-BE49-F238E27FC236}">
                <a16:creationId xmlns:a16="http://schemas.microsoft.com/office/drawing/2014/main" id="{73F1BAF9-6DD3-475D-BF4A-28F9D42F19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95" b="495"/>
          <a:stretch>
            <a:fillRect/>
          </a:stretch>
        </p:blipFill>
        <p:spPr>
          <a:xfrm>
            <a:off x="8523288" y="2598738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20D1-A60E-4030-9119-1D87FBA8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Processing Unit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CAC5EA-88A8-4CF3-80B3-F5D167A36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274946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6F4E-769D-4DA3-86FD-8C8F5DB9C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CPU is the brains of the computer. | It performs the instructions that make up the game.</a:t>
            </a:r>
          </a:p>
        </p:txBody>
      </p:sp>
    </p:spTree>
    <p:extLst>
      <p:ext uri="{BB962C8B-B14F-4D97-AF65-F5344CB8AC3E}">
        <p14:creationId xmlns:p14="http://schemas.microsoft.com/office/powerpoint/2010/main" val="26398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0E3B319-C2C9-44CC-8224-01D54AD40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F5BC76F-7203-4CA9-8F47-60F3E3C47C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4862E6-B60F-4B55-AF09-5EC5CC854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04862E6-B60F-4B55-AF09-5EC5CC854A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30FE80-0F63-4E7F-8EC0-74F7287632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9330FE80-0F63-4E7F-8EC0-74F7287632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8BD6-CC07-42E8-A698-F6A46F5B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Graphics Processing Unit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6C6812-05F7-44E7-A21C-4E747A939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97616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7B1C-D612-4FA5-B3D7-6CFF482A82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GPU is used to render images on your display.</a:t>
            </a:r>
          </a:p>
        </p:txBody>
      </p:sp>
    </p:spTree>
    <p:extLst>
      <p:ext uri="{BB962C8B-B14F-4D97-AF65-F5344CB8AC3E}">
        <p14:creationId xmlns:p14="http://schemas.microsoft.com/office/powerpoint/2010/main" val="9855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F79EF-F307-46B1-9E54-6A28E1D52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5CF79EF-F307-46B1-9E54-6A28E1D52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D4D-31C0-4AD4-A147-555BD53D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8A37B-4B16-4EE3-A70E-3B7672782C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memory stores the games instructions while it is running.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D46986-8E6B-4183-9F0B-8E706A309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119609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4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F79EF-F307-46B1-9E54-6A28E1D52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5CF79EF-F307-46B1-9E54-6A28E1D52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C02C-A47B-4A0E-9122-A4D43D91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99562-1A85-41CD-9EDA-270D254C89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Storage is where your game will be stored when not in use.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BEA086-C7C6-42A2-8A27-C1D47A27C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361138"/>
              </p:ext>
            </p:extLst>
          </p:nvPr>
        </p:nvGraphicFramePr>
        <p:xfrm>
          <a:off x="376238" y="2754313"/>
          <a:ext cx="11439525" cy="329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7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DF538CE-975E-43CC-AA55-E3D48B9F2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1592BAF-ED0F-475F-88C3-6638EEBDC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B18B868-8ED0-4B1D-9CF9-536F695B8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F79EF-F307-46B1-9E54-6A28E1D52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5CF79EF-F307-46B1-9E54-6A28E1D52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KnowItAllNinja">
  <a:themeElements>
    <a:clrScheme name="KnowItAllNinja">
      <a:dk1>
        <a:srgbClr val="FFFFFF"/>
      </a:dk1>
      <a:lt1>
        <a:srgbClr val="FFFFFF"/>
      </a:lt1>
      <a:dk2>
        <a:srgbClr val="93A3B8"/>
      </a:dk2>
      <a:lt2>
        <a:srgbClr val="44546A"/>
      </a:lt2>
      <a:accent1>
        <a:srgbClr val="44546A"/>
      </a:accent1>
      <a:accent2>
        <a:srgbClr val="5B9BD5"/>
      </a:accent2>
      <a:accent3>
        <a:srgbClr val="70AD47"/>
      </a:accent3>
      <a:accent4>
        <a:srgbClr val="EA3434"/>
      </a:accent4>
      <a:accent5>
        <a:srgbClr val="954F72"/>
      </a:accent5>
      <a:accent6>
        <a:srgbClr val="EB7033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owItAllNinja" id="{BFC5B792-6AC5-4DC1-8073-A865866714A6}" vid="{F87F5D10-748D-4384-8761-E7CBB719F4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KnowItAllNinja</Template>
  <TotalTime>488</TotalTime>
  <Words>268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KnowItAllNinja</vt:lpstr>
      <vt:lpstr>HARDWARE’S EFFECT ON GAME DEVELOPMENT 1</vt:lpstr>
      <vt:lpstr>Central Processing Unit</vt:lpstr>
      <vt:lpstr>Graphics Processing Unit</vt:lpstr>
      <vt:lpstr>Memory</vt:lpstr>
      <vt:lpstr>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EFFECT ON GAME DEVELOPMENT</dc:title>
  <dc:creator>Daniel Richardson</dc:creator>
  <cp:lastModifiedBy>Daniel Richardson</cp:lastModifiedBy>
  <cp:revision>14</cp:revision>
  <dcterms:created xsi:type="dcterms:W3CDTF">2019-01-22T09:35:57Z</dcterms:created>
  <dcterms:modified xsi:type="dcterms:W3CDTF">2019-01-27T16:39:39Z</dcterms:modified>
</cp:coreProperties>
</file>