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0CE13-11F3-4F5E-8FA7-0D5FC68BAE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FB8FB4C-39EC-4F55-AAE9-D28B440AB32B}">
      <dgm:prSet phldrT="[Text]"/>
      <dgm:spPr/>
      <dgm:t>
        <a:bodyPr/>
        <a:lstStyle/>
        <a:p>
          <a:r>
            <a:rPr lang="en-GB" dirty="0"/>
            <a:t>Video output are high definition LCD displays.</a:t>
          </a:r>
        </a:p>
      </dgm:t>
    </dgm:pt>
    <dgm:pt modelId="{1E1D36E3-C29E-4236-823A-830CDA58E405}" type="parTrans" cxnId="{21C53E94-02B9-4D8E-B278-89FAC5408930}">
      <dgm:prSet/>
      <dgm:spPr/>
      <dgm:t>
        <a:bodyPr/>
        <a:lstStyle/>
        <a:p>
          <a:endParaRPr lang="en-GB"/>
        </a:p>
      </dgm:t>
    </dgm:pt>
    <dgm:pt modelId="{432CF028-4946-4DB0-8CBB-F901D5E77023}" type="sibTrans" cxnId="{21C53E94-02B9-4D8E-B278-89FAC5408930}">
      <dgm:prSet/>
      <dgm:spPr/>
      <dgm:t>
        <a:bodyPr/>
        <a:lstStyle/>
        <a:p>
          <a:endParaRPr lang="en-GB"/>
        </a:p>
      </dgm:t>
    </dgm:pt>
    <dgm:pt modelId="{F3FEF614-0084-4782-9E79-922245DFA3E6}">
      <dgm:prSet phldrT="[Text]"/>
      <dgm:spPr/>
      <dgm:t>
        <a:bodyPr/>
        <a:lstStyle/>
        <a:p>
          <a:r>
            <a:rPr lang="en-GB" dirty="0"/>
            <a:t>Audio output can be speakers or headphones. </a:t>
          </a:r>
        </a:p>
      </dgm:t>
    </dgm:pt>
    <dgm:pt modelId="{B4C15C52-002A-4D8F-9465-E95D2E883FEE}" type="parTrans" cxnId="{5ACDA50C-06BB-42D4-A662-8B81C17906F6}">
      <dgm:prSet/>
      <dgm:spPr/>
      <dgm:t>
        <a:bodyPr/>
        <a:lstStyle/>
        <a:p>
          <a:endParaRPr lang="en-GB"/>
        </a:p>
      </dgm:t>
    </dgm:pt>
    <dgm:pt modelId="{99400011-8B27-4D19-A9F4-9C31E56C6A1E}" type="sibTrans" cxnId="{5ACDA50C-06BB-42D4-A662-8B81C17906F6}">
      <dgm:prSet/>
      <dgm:spPr/>
      <dgm:t>
        <a:bodyPr/>
        <a:lstStyle/>
        <a:p>
          <a:endParaRPr lang="en-GB"/>
        </a:p>
      </dgm:t>
    </dgm:pt>
    <dgm:pt modelId="{E908FB8E-7110-47FD-8A7F-219DAD9BD60C}">
      <dgm:prSet phldrT="[Text]"/>
      <dgm:spPr/>
      <dgm:t>
        <a:bodyPr/>
        <a:lstStyle/>
        <a:p>
          <a:r>
            <a:rPr lang="en-GB" dirty="0"/>
            <a:t>High quality 3D sound headsets are very popular with online FPS.</a:t>
          </a:r>
        </a:p>
      </dgm:t>
    </dgm:pt>
    <dgm:pt modelId="{6F1B9AEF-2FED-40A7-8AD3-424F3F2C0C95}" type="parTrans" cxnId="{5539AC90-53C2-4AE4-B4E0-7CCA8437E2F5}">
      <dgm:prSet/>
      <dgm:spPr/>
      <dgm:t>
        <a:bodyPr/>
        <a:lstStyle/>
        <a:p>
          <a:endParaRPr lang="en-GB"/>
        </a:p>
      </dgm:t>
    </dgm:pt>
    <dgm:pt modelId="{F245D4D1-8B99-45E2-969B-ECD3F68B9B7E}" type="sibTrans" cxnId="{5539AC90-53C2-4AE4-B4E0-7CCA8437E2F5}">
      <dgm:prSet/>
      <dgm:spPr/>
      <dgm:t>
        <a:bodyPr/>
        <a:lstStyle/>
        <a:p>
          <a:endParaRPr lang="en-GB"/>
        </a:p>
      </dgm:t>
    </dgm:pt>
    <dgm:pt modelId="{FA275AAC-251E-486E-855A-DC5D97E2925C}">
      <dgm:prSet phldrT="[Text]"/>
      <dgm:spPr/>
      <dgm:t>
        <a:bodyPr/>
        <a:lstStyle/>
        <a:p>
          <a:r>
            <a:rPr lang="en-GB"/>
            <a:t>Video </a:t>
          </a:r>
          <a:r>
            <a:rPr lang="en-GB" dirty="0"/>
            <a:t>output quality judged on resolution &amp; frame rate.</a:t>
          </a:r>
        </a:p>
      </dgm:t>
    </dgm:pt>
    <dgm:pt modelId="{87432EF5-CDC5-4078-BF03-16CA585F8CB1}" type="parTrans" cxnId="{EC87F56E-7523-4736-839F-B83B5B13795B}">
      <dgm:prSet/>
      <dgm:spPr/>
      <dgm:t>
        <a:bodyPr/>
        <a:lstStyle/>
        <a:p>
          <a:endParaRPr lang="en-GB"/>
        </a:p>
      </dgm:t>
    </dgm:pt>
    <dgm:pt modelId="{A41ED30D-96EB-4E5A-91E5-618A45BD3B98}" type="sibTrans" cxnId="{EC87F56E-7523-4736-839F-B83B5B13795B}">
      <dgm:prSet/>
      <dgm:spPr/>
      <dgm:t>
        <a:bodyPr/>
        <a:lstStyle/>
        <a:p>
          <a:endParaRPr lang="en-GB"/>
        </a:p>
      </dgm:t>
    </dgm:pt>
    <dgm:pt modelId="{977B42FE-7B35-44FE-AB39-648E66E34EEE}" type="pres">
      <dgm:prSet presAssocID="{C9B0CE13-11F3-4F5E-8FA7-0D5FC68BAE34}" presName="linear" presStyleCnt="0">
        <dgm:presLayoutVars>
          <dgm:animLvl val="lvl"/>
          <dgm:resizeHandles val="exact"/>
        </dgm:presLayoutVars>
      </dgm:prSet>
      <dgm:spPr/>
    </dgm:pt>
    <dgm:pt modelId="{DDF538CE-975E-43CC-AA55-E3D48B9F2527}" type="pres">
      <dgm:prSet presAssocID="{DFB8FB4C-39EC-4F55-AAE9-D28B440AB32B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9AFD103-8CBD-4E80-B28C-DE471C773E9C}" type="pres">
      <dgm:prSet presAssocID="{432CF028-4946-4DB0-8CBB-F901D5E77023}" presName="spacer" presStyleCnt="0"/>
      <dgm:spPr/>
    </dgm:pt>
    <dgm:pt modelId="{B6B99DB9-3F3E-4F56-A405-DB0887169C23}" type="pres">
      <dgm:prSet presAssocID="{FA275AAC-251E-486E-855A-DC5D97E2925C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47BC6D02-28E5-46C6-9E3F-33366711FC3D}" type="pres">
      <dgm:prSet presAssocID="{A41ED30D-96EB-4E5A-91E5-618A45BD3B98}" presName="spacer" presStyleCnt="0"/>
      <dgm:spPr/>
    </dgm:pt>
    <dgm:pt modelId="{F1592BAF-ED0F-475F-88C3-6638EEBDCF84}" type="pres">
      <dgm:prSet presAssocID="{F3FEF614-0084-4782-9E79-922245DFA3E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C7C7D3E-C5E2-4F6A-8331-FA33080061AD}" type="pres">
      <dgm:prSet presAssocID="{99400011-8B27-4D19-A9F4-9C31E56C6A1E}" presName="spacer" presStyleCnt="0"/>
      <dgm:spPr/>
    </dgm:pt>
    <dgm:pt modelId="{AB18B868-8ED0-4B1D-9CF9-536F695B8BE9}" type="pres">
      <dgm:prSet presAssocID="{E908FB8E-7110-47FD-8A7F-219DAD9BD60C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ACDA50C-06BB-42D4-A662-8B81C17906F6}" srcId="{C9B0CE13-11F3-4F5E-8FA7-0D5FC68BAE34}" destId="{F3FEF614-0084-4782-9E79-922245DFA3E6}" srcOrd="2" destOrd="0" parTransId="{B4C15C52-002A-4D8F-9465-E95D2E883FEE}" sibTransId="{99400011-8B27-4D19-A9F4-9C31E56C6A1E}"/>
    <dgm:cxn modelId="{6D182631-6218-43D3-BE2E-D500CDFF4753}" type="presOf" srcId="{F3FEF614-0084-4782-9E79-922245DFA3E6}" destId="{F1592BAF-ED0F-475F-88C3-6638EEBDCF84}" srcOrd="0" destOrd="0" presId="urn:microsoft.com/office/officeart/2005/8/layout/vList2"/>
    <dgm:cxn modelId="{FD79663D-13ED-4545-8F2E-85B99C68ED53}" type="presOf" srcId="{FA275AAC-251E-486E-855A-DC5D97E2925C}" destId="{B6B99DB9-3F3E-4F56-A405-DB0887169C23}" srcOrd="0" destOrd="0" presId="urn:microsoft.com/office/officeart/2005/8/layout/vList2"/>
    <dgm:cxn modelId="{39E94C6B-B228-4891-A176-4E3E14520D90}" type="presOf" srcId="{E908FB8E-7110-47FD-8A7F-219DAD9BD60C}" destId="{AB18B868-8ED0-4B1D-9CF9-536F695B8BE9}" srcOrd="0" destOrd="0" presId="urn:microsoft.com/office/officeart/2005/8/layout/vList2"/>
    <dgm:cxn modelId="{EC87F56E-7523-4736-839F-B83B5B13795B}" srcId="{C9B0CE13-11F3-4F5E-8FA7-0D5FC68BAE34}" destId="{FA275AAC-251E-486E-855A-DC5D97E2925C}" srcOrd="1" destOrd="0" parTransId="{87432EF5-CDC5-4078-BF03-16CA585F8CB1}" sibTransId="{A41ED30D-96EB-4E5A-91E5-618A45BD3B98}"/>
    <dgm:cxn modelId="{18BF2D74-E04D-4E53-AC33-D0AF8F993105}" type="presOf" srcId="{C9B0CE13-11F3-4F5E-8FA7-0D5FC68BAE34}" destId="{977B42FE-7B35-44FE-AB39-648E66E34EEE}" srcOrd="0" destOrd="0" presId="urn:microsoft.com/office/officeart/2005/8/layout/vList2"/>
    <dgm:cxn modelId="{A795CF55-5F65-4172-B1CE-27A0D4508D48}" type="presOf" srcId="{DFB8FB4C-39EC-4F55-AAE9-D28B440AB32B}" destId="{DDF538CE-975E-43CC-AA55-E3D48B9F2527}" srcOrd="0" destOrd="0" presId="urn:microsoft.com/office/officeart/2005/8/layout/vList2"/>
    <dgm:cxn modelId="{5539AC90-53C2-4AE4-B4E0-7CCA8437E2F5}" srcId="{C9B0CE13-11F3-4F5E-8FA7-0D5FC68BAE34}" destId="{E908FB8E-7110-47FD-8A7F-219DAD9BD60C}" srcOrd="3" destOrd="0" parTransId="{6F1B9AEF-2FED-40A7-8AD3-424F3F2C0C95}" sibTransId="{F245D4D1-8B99-45E2-969B-ECD3F68B9B7E}"/>
    <dgm:cxn modelId="{21C53E94-02B9-4D8E-B278-89FAC5408930}" srcId="{C9B0CE13-11F3-4F5E-8FA7-0D5FC68BAE34}" destId="{DFB8FB4C-39EC-4F55-AAE9-D28B440AB32B}" srcOrd="0" destOrd="0" parTransId="{1E1D36E3-C29E-4236-823A-830CDA58E405}" sibTransId="{432CF028-4946-4DB0-8CBB-F901D5E77023}"/>
    <dgm:cxn modelId="{97FC5397-86EE-4358-AF77-1AAC417CE9BD}" type="presParOf" srcId="{977B42FE-7B35-44FE-AB39-648E66E34EEE}" destId="{DDF538CE-975E-43CC-AA55-E3D48B9F2527}" srcOrd="0" destOrd="0" presId="urn:microsoft.com/office/officeart/2005/8/layout/vList2"/>
    <dgm:cxn modelId="{459B77B2-7FB5-411E-BEE6-D1B7AF606552}" type="presParOf" srcId="{977B42FE-7B35-44FE-AB39-648E66E34EEE}" destId="{39AFD103-8CBD-4E80-B28C-DE471C773E9C}" srcOrd="1" destOrd="0" presId="urn:microsoft.com/office/officeart/2005/8/layout/vList2"/>
    <dgm:cxn modelId="{A13F8446-81D7-412E-8CED-274CDD9A1E3B}" type="presParOf" srcId="{977B42FE-7B35-44FE-AB39-648E66E34EEE}" destId="{B6B99DB9-3F3E-4F56-A405-DB0887169C23}" srcOrd="2" destOrd="0" presId="urn:microsoft.com/office/officeart/2005/8/layout/vList2"/>
    <dgm:cxn modelId="{69BD5739-06FB-46A7-B94A-7995BFB2F23A}" type="presParOf" srcId="{977B42FE-7B35-44FE-AB39-648E66E34EEE}" destId="{47BC6D02-28E5-46C6-9E3F-33366711FC3D}" srcOrd="3" destOrd="0" presId="urn:microsoft.com/office/officeart/2005/8/layout/vList2"/>
    <dgm:cxn modelId="{2F04E179-D84D-461B-8298-92EE59E6074A}" type="presParOf" srcId="{977B42FE-7B35-44FE-AB39-648E66E34EEE}" destId="{F1592BAF-ED0F-475F-88C3-6638EEBDCF84}" srcOrd="4" destOrd="0" presId="urn:microsoft.com/office/officeart/2005/8/layout/vList2"/>
    <dgm:cxn modelId="{8AD35BA1-1D60-4D7A-A5D5-3847BC1588EB}" type="presParOf" srcId="{977B42FE-7B35-44FE-AB39-648E66E34EEE}" destId="{EC7C7D3E-C5E2-4F6A-8331-FA33080061AD}" srcOrd="5" destOrd="0" presId="urn:microsoft.com/office/officeart/2005/8/layout/vList2"/>
    <dgm:cxn modelId="{64B77587-4D5B-44FB-8C61-9D268746FC51}" type="presParOf" srcId="{977B42FE-7B35-44FE-AB39-648E66E34EEE}" destId="{AB18B868-8ED0-4B1D-9CF9-536F695B8B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0CE13-11F3-4F5E-8FA7-0D5FC68BAE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FB8FB4C-39EC-4F55-AAE9-D28B440AB32B}">
      <dgm:prSet phldrT="[Text]"/>
      <dgm:spPr/>
      <dgm:t>
        <a:bodyPr/>
        <a:lstStyle/>
        <a:p>
          <a:r>
            <a:rPr lang="en-GB" dirty="0"/>
            <a:t>Most common inputs are gamepad, mouse/keyboard &amp; touchscreen.</a:t>
          </a:r>
        </a:p>
      </dgm:t>
    </dgm:pt>
    <dgm:pt modelId="{1E1D36E3-C29E-4236-823A-830CDA58E405}" type="parTrans" cxnId="{21C53E94-02B9-4D8E-B278-89FAC5408930}">
      <dgm:prSet/>
      <dgm:spPr/>
      <dgm:t>
        <a:bodyPr/>
        <a:lstStyle/>
        <a:p>
          <a:endParaRPr lang="en-GB"/>
        </a:p>
      </dgm:t>
    </dgm:pt>
    <dgm:pt modelId="{432CF028-4946-4DB0-8CBB-F901D5E77023}" type="sibTrans" cxnId="{21C53E94-02B9-4D8E-B278-89FAC5408930}">
      <dgm:prSet/>
      <dgm:spPr/>
      <dgm:t>
        <a:bodyPr/>
        <a:lstStyle/>
        <a:p>
          <a:endParaRPr lang="en-GB"/>
        </a:p>
      </dgm:t>
    </dgm:pt>
    <dgm:pt modelId="{F3FEF614-0084-4782-9E79-922245DFA3E6}">
      <dgm:prSet phldrT="[Text]"/>
      <dgm:spPr/>
      <dgm:t>
        <a:bodyPr/>
        <a:lstStyle/>
        <a:p>
          <a:r>
            <a:rPr lang="en-GB" dirty="0"/>
            <a:t>Inputs can provide greater immersion with alternative input devices.</a:t>
          </a:r>
        </a:p>
      </dgm:t>
    </dgm:pt>
    <dgm:pt modelId="{B4C15C52-002A-4D8F-9465-E95D2E883FEE}" type="parTrans" cxnId="{5ACDA50C-06BB-42D4-A662-8B81C17906F6}">
      <dgm:prSet/>
      <dgm:spPr/>
      <dgm:t>
        <a:bodyPr/>
        <a:lstStyle/>
        <a:p>
          <a:endParaRPr lang="en-GB"/>
        </a:p>
      </dgm:t>
    </dgm:pt>
    <dgm:pt modelId="{99400011-8B27-4D19-A9F4-9C31E56C6A1E}" type="sibTrans" cxnId="{5ACDA50C-06BB-42D4-A662-8B81C17906F6}">
      <dgm:prSet/>
      <dgm:spPr/>
      <dgm:t>
        <a:bodyPr/>
        <a:lstStyle/>
        <a:p>
          <a:endParaRPr lang="en-GB"/>
        </a:p>
      </dgm:t>
    </dgm:pt>
    <dgm:pt modelId="{E908FB8E-7110-47FD-8A7F-219DAD9BD60C}">
      <dgm:prSet phldrT="[Text]"/>
      <dgm:spPr/>
      <dgm:t>
        <a:bodyPr/>
        <a:lstStyle/>
        <a:p>
          <a:r>
            <a:rPr lang="en-GB" dirty="0"/>
            <a:t>Steering wheels for racing, joysticks for flight sims, etc.</a:t>
          </a:r>
        </a:p>
      </dgm:t>
    </dgm:pt>
    <dgm:pt modelId="{6F1B9AEF-2FED-40A7-8AD3-424F3F2C0C95}" type="parTrans" cxnId="{5539AC90-53C2-4AE4-B4E0-7CCA8437E2F5}">
      <dgm:prSet/>
      <dgm:spPr/>
      <dgm:t>
        <a:bodyPr/>
        <a:lstStyle/>
        <a:p>
          <a:endParaRPr lang="en-GB"/>
        </a:p>
      </dgm:t>
    </dgm:pt>
    <dgm:pt modelId="{F245D4D1-8B99-45E2-969B-ECD3F68B9B7E}" type="sibTrans" cxnId="{5539AC90-53C2-4AE4-B4E0-7CCA8437E2F5}">
      <dgm:prSet/>
      <dgm:spPr/>
      <dgm:t>
        <a:bodyPr/>
        <a:lstStyle/>
        <a:p>
          <a:endParaRPr lang="en-GB"/>
        </a:p>
      </dgm:t>
    </dgm:pt>
    <dgm:pt modelId="{FA275AAC-251E-486E-855A-DC5D97E2925C}">
      <dgm:prSet phldrT="[Text]"/>
      <dgm:spPr/>
      <dgm:t>
        <a:bodyPr/>
        <a:lstStyle/>
        <a:p>
          <a:r>
            <a:rPr lang="en-GB" dirty="0"/>
            <a:t>High responsiveness is important &amp; people pay a lot for this.</a:t>
          </a:r>
        </a:p>
      </dgm:t>
    </dgm:pt>
    <dgm:pt modelId="{87432EF5-CDC5-4078-BF03-16CA585F8CB1}" type="parTrans" cxnId="{EC87F56E-7523-4736-839F-B83B5B13795B}">
      <dgm:prSet/>
      <dgm:spPr/>
      <dgm:t>
        <a:bodyPr/>
        <a:lstStyle/>
        <a:p>
          <a:endParaRPr lang="en-GB"/>
        </a:p>
      </dgm:t>
    </dgm:pt>
    <dgm:pt modelId="{A41ED30D-96EB-4E5A-91E5-618A45BD3B98}" type="sibTrans" cxnId="{EC87F56E-7523-4736-839F-B83B5B13795B}">
      <dgm:prSet/>
      <dgm:spPr/>
      <dgm:t>
        <a:bodyPr/>
        <a:lstStyle/>
        <a:p>
          <a:endParaRPr lang="en-GB"/>
        </a:p>
      </dgm:t>
    </dgm:pt>
    <dgm:pt modelId="{977B42FE-7B35-44FE-AB39-648E66E34EEE}" type="pres">
      <dgm:prSet presAssocID="{C9B0CE13-11F3-4F5E-8FA7-0D5FC68BAE34}" presName="linear" presStyleCnt="0">
        <dgm:presLayoutVars>
          <dgm:animLvl val="lvl"/>
          <dgm:resizeHandles val="exact"/>
        </dgm:presLayoutVars>
      </dgm:prSet>
      <dgm:spPr/>
    </dgm:pt>
    <dgm:pt modelId="{DDF538CE-975E-43CC-AA55-E3D48B9F2527}" type="pres">
      <dgm:prSet presAssocID="{DFB8FB4C-39EC-4F55-AAE9-D28B440AB32B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9AFD103-8CBD-4E80-B28C-DE471C773E9C}" type="pres">
      <dgm:prSet presAssocID="{432CF028-4946-4DB0-8CBB-F901D5E77023}" presName="spacer" presStyleCnt="0"/>
      <dgm:spPr/>
    </dgm:pt>
    <dgm:pt modelId="{B6B99DB9-3F3E-4F56-A405-DB0887169C23}" type="pres">
      <dgm:prSet presAssocID="{FA275AAC-251E-486E-855A-DC5D97E2925C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47BC6D02-28E5-46C6-9E3F-33366711FC3D}" type="pres">
      <dgm:prSet presAssocID="{A41ED30D-96EB-4E5A-91E5-618A45BD3B98}" presName="spacer" presStyleCnt="0"/>
      <dgm:spPr/>
    </dgm:pt>
    <dgm:pt modelId="{F1592BAF-ED0F-475F-88C3-6638EEBDCF84}" type="pres">
      <dgm:prSet presAssocID="{F3FEF614-0084-4782-9E79-922245DFA3E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C7C7D3E-C5E2-4F6A-8331-FA33080061AD}" type="pres">
      <dgm:prSet presAssocID="{99400011-8B27-4D19-A9F4-9C31E56C6A1E}" presName="spacer" presStyleCnt="0"/>
      <dgm:spPr/>
    </dgm:pt>
    <dgm:pt modelId="{AB18B868-8ED0-4B1D-9CF9-536F695B8BE9}" type="pres">
      <dgm:prSet presAssocID="{E908FB8E-7110-47FD-8A7F-219DAD9BD60C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ACDA50C-06BB-42D4-A662-8B81C17906F6}" srcId="{C9B0CE13-11F3-4F5E-8FA7-0D5FC68BAE34}" destId="{F3FEF614-0084-4782-9E79-922245DFA3E6}" srcOrd="2" destOrd="0" parTransId="{B4C15C52-002A-4D8F-9465-E95D2E883FEE}" sibTransId="{99400011-8B27-4D19-A9F4-9C31E56C6A1E}"/>
    <dgm:cxn modelId="{6D182631-6218-43D3-BE2E-D500CDFF4753}" type="presOf" srcId="{F3FEF614-0084-4782-9E79-922245DFA3E6}" destId="{F1592BAF-ED0F-475F-88C3-6638EEBDCF84}" srcOrd="0" destOrd="0" presId="urn:microsoft.com/office/officeart/2005/8/layout/vList2"/>
    <dgm:cxn modelId="{FD79663D-13ED-4545-8F2E-85B99C68ED53}" type="presOf" srcId="{FA275AAC-251E-486E-855A-DC5D97E2925C}" destId="{B6B99DB9-3F3E-4F56-A405-DB0887169C23}" srcOrd="0" destOrd="0" presId="urn:microsoft.com/office/officeart/2005/8/layout/vList2"/>
    <dgm:cxn modelId="{39E94C6B-B228-4891-A176-4E3E14520D90}" type="presOf" srcId="{E908FB8E-7110-47FD-8A7F-219DAD9BD60C}" destId="{AB18B868-8ED0-4B1D-9CF9-536F695B8BE9}" srcOrd="0" destOrd="0" presId="urn:microsoft.com/office/officeart/2005/8/layout/vList2"/>
    <dgm:cxn modelId="{EC87F56E-7523-4736-839F-B83B5B13795B}" srcId="{C9B0CE13-11F3-4F5E-8FA7-0D5FC68BAE34}" destId="{FA275AAC-251E-486E-855A-DC5D97E2925C}" srcOrd="1" destOrd="0" parTransId="{87432EF5-CDC5-4078-BF03-16CA585F8CB1}" sibTransId="{A41ED30D-96EB-4E5A-91E5-618A45BD3B98}"/>
    <dgm:cxn modelId="{18BF2D74-E04D-4E53-AC33-D0AF8F993105}" type="presOf" srcId="{C9B0CE13-11F3-4F5E-8FA7-0D5FC68BAE34}" destId="{977B42FE-7B35-44FE-AB39-648E66E34EEE}" srcOrd="0" destOrd="0" presId="urn:microsoft.com/office/officeart/2005/8/layout/vList2"/>
    <dgm:cxn modelId="{A795CF55-5F65-4172-B1CE-27A0D4508D48}" type="presOf" srcId="{DFB8FB4C-39EC-4F55-AAE9-D28B440AB32B}" destId="{DDF538CE-975E-43CC-AA55-E3D48B9F2527}" srcOrd="0" destOrd="0" presId="urn:microsoft.com/office/officeart/2005/8/layout/vList2"/>
    <dgm:cxn modelId="{5539AC90-53C2-4AE4-B4E0-7CCA8437E2F5}" srcId="{C9B0CE13-11F3-4F5E-8FA7-0D5FC68BAE34}" destId="{E908FB8E-7110-47FD-8A7F-219DAD9BD60C}" srcOrd="3" destOrd="0" parTransId="{6F1B9AEF-2FED-40A7-8AD3-424F3F2C0C95}" sibTransId="{F245D4D1-8B99-45E2-969B-ECD3F68B9B7E}"/>
    <dgm:cxn modelId="{21C53E94-02B9-4D8E-B278-89FAC5408930}" srcId="{C9B0CE13-11F3-4F5E-8FA7-0D5FC68BAE34}" destId="{DFB8FB4C-39EC-4F55-AAE9-D28B440AB32B}" srcOrd="0" destOrd="0" parTransId="{1E1D36E3-C29E-4236-823A-830CDA58E405}" sibTransId="{432CF028-4946-4DB0-8CBB-F901D5E77023}"/>
    <dgm:cxn modelId="{97FC5397-86EE-4358-AF77-1AAC417CE9BD}" type="presParOf" srcId="{977B42FE-7B35-44FE-AB39-648E66E34EEE}" destId="{DDF538CE-975E-43CC-AA55-E3D48B9F2527}" srcOrd="0" destOrd="0" presId="urn:microsoft.com/office/officeart/2005/8/layout/vList2"/>
    <dgm:cxn modelId="{459B77B2-7FB5-411E-BEE6-D1B7AF606552}" type="presParOf" srcId="{977B42FE-7B35-44FE-AB39-648E66E34EEE}" destId="{39AFD103-8CBD-4E80-B28C-DE471C773E9C}" srcOrd="1" destOrd="0" presId="urn:microsoft.com/office/officeart/2005/8/layout/vList2"/>
    <dgm:cxn modelId="{A13F8446-81D7-412E-8CED-274CDD9A1E3B}" type="presParOf" srcId="{977B42FE-7B35-44FE-AB39-648E66E34EEE}" destId="{B6B99DB9-3F3E-4F56-A405-DB0887169C23}" srcOrd="2" destOrd="0" presId="urn:microsoft.com/office/officeart/2005/8/layout/vList2"/>
    <dgm:cxn modelId="{69BD5739-06FB-46A7-B94A-7995BFB2F23A}" type="presParOf" srcId="{977B42FE-7B35-44FE-AB39-648E66E34EEE}" destId="{47BC6D02-28E5-46C6-9E3F-33366711FC3D}" srcOrd="3" destOrd="0" presId="urn:microsoft.com/office/officeart/2005/8/layout/vList2"/>
    <dgm:cxn modelId="{2F04E179-D84D-461B-8298-92EE59E6074A}" type="presParOf" srcId="{977B42FE-7B35-44FE-AB39-648E66E34EEE}" destId="{F1592BAF-ED0F-475F-88C3-6638EEBDCF84}" srcOrd="4" destOrd="0" presId="urn:microsoft.com/office/officeart/2005/8/layout/vList2"/>
    <dgm:cxn modelId="{8AD35BA1-1D60-4D7A-A5D5-3847BC1588EB}" type="presParOf" srcId="{977B42FE-7B35-44FE-AB39-648E66E34EEE}" destId="{EC7C7D3E-C5E2-4F6A-8331-FA33080061AD}" srcOrd="5" destOrd="0" presId="urn:microsoft.com/office/officeart/2005/8/layout/vList2"/>
    <dgm:cxn modelId="{64B77587-4D5B-44FB-8C61-9D268746FC51}" type="presParOf" srcId="{977B42FE-7B35-44FE-AB39-648E66E34EEE}" destId="{AB18B868-8ED0-4B1D-9CF9-536F695B8B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0CE13-11F3-4F5E-8FA7-0D5FC68BAE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FB8FB4C-39EC-4F55-AAE9-D28B440AB32B}">
      <dgm:prSet phldrT="[Text]"/>
      <dgm:spPr/>
      <dgm:t>
        <a:bodyPr/>
        <a:lstStyle/>
        <a:p>
          <a:r>
            <a:rPr lang="en-GB" dirty="0"/>
            <a:t>LAN gaming with local ethernet was hugely popular.</a:t>
          </a:r>
        </a:p>
      </dgm:t>
    </dgm:pt>
    <dgm:pt modelId="{1E1D36E3-C29E-4236-823A-830CDA58E405}" type="parTrans" cxnId="{21C53E94-02B9-4D8E-B278-89FAC5408930}">
      <dgm:prSet/>
      <dgm:spPr/>
      <dgm:t>
        <a:bodyPr/>
        <a:lstStyle/>
        <a:p>
          <a:endParaRPr lang="en-GB"/>
        </a:p>
      </dgm:t>
    </dgm:pt>
    <dgm:pt modelId="{432CF028-4946-4DB0-8CBB-F901D5E77023}" type="sibTrans" cxnId="{21C53E94-02B9-4D8E-B278-89FAC5408930}">
      <dgm:prSet/>
      <dgm:spPr/>
      <dgm:t>
        <a:bodyPr/>
        <a:lstStyle/>
        <a:p>
          <a:endParaRPr lang="en-GB"/>
        </a:p>
      </dgm:t>
    </dgm:pt>
    <dgm:pt modelId="{F3FEF614-0084-4782-9E79-922245DFA3E6}">
      <dgm:prSet phldrT="[Text]"/>
      <dgm:spPr/>
      <dgm:t>
        <a:bodyPr/>
        <a:lstStyle/>
        <a:p>
          <a:r>
            <a:rPr lang="en-GB" dirty="0"/>
            <a:t>Mobile broadband is being used more often now for online gaming.</a:t>
          </a:r>
        </a:p>
      </dgm:t>
    </dgm:pt>
    <dgm:pt modelId="{B4C15C52-002A-4D8F-9465-E95D2E883FEE}" type="parTrans" cxnId="{5ACDA50C-06BB-42D4-A662-8B81C17906F6}">
      <dgm:prSet/>
      <dgm:spPr/>
      <dgm:t>
        <a:bodyPr/>
        <a:lstStyle/>
        <a:p>
          <a:endParaRPr lang="en-GB"/>
        </a:p>
      </dgm:t>
    </dgm:pt>
    <dgm:pt modelId="{99400011-8B27-4D19-A9F4-9C31E56C6A1E}" type="sibTrans" cxnId="{5ACDA50C-06BB-42D4-A662-8B81C17906F6}">
      <dgm:prSet/>
      <dgm:spPr/>
      <dgm:t>
        <a:bodyPr/>
        <a:lstStyle/>
        <a:p>
          <a:endParaRPr lang="en-GB"/>
        </a:p>
      </dgm:t>
    </dgm:pt>
    <dgm:pt modelId="{E908FB8E-7110-47FD-8A7F-219DAD9BD60C}">
      <dgm:prSet phldrT="[Text]"/>
      <dgm:spPr/>
      <dgm:t>
        <a:bodyPr/>
        <a:lstStyle/>
        <a:p>
          <a:r>
            <a:rPr lang="en-GB" dirty="0"/>
            <a:t>Speed is important and affects connections, such as using ethernet.</a:t>
          </a:r>
        </a:p>
      </dgm:t>
    </dgm:pt>
    <dgm:pt modelId="{6F1B9AEF-2FED-40A7-8AD3-424F3F2C0C95}" type="parTrans" cxnId="{5539AC90-53C2-4AE4-B4E0-7CCA8437E2F5}">
      <dgm:prSet/>
      <dgm:spPr/>
      <dgm:t>
        <a:bodyPr/>
        <a:lstStyle/>
        <a:p>
          <a:endParaRPr lang="en-GB"/>
        </a:p>
      </dgm:t>
    </dgm:pt>
    <dgm:pt modelId="{F245D4D1-8B99-45E2-969B-ECD3F68B9B7E}" type="sibTrans" cxnId="{5539AC90-53C2-4AE4-B4E0-7CCA8437E2F5}">
      <dgm:prSet/>
      <dgm:spPr/>
      <dgm:t>
        <a:bodyPr/>
        <a:lstStyle/>
        <a:p>
          <a:endParaRPr lang="en-GB"/>
        </a:p>
      </dgm:t>
    </dgm:pt>
    <dgm:pt modelId="{FA275AAC-251E-486E-855A-DC5D97E2925C}">
      <dgm:prSet phldrT="[Text]"/>
      <dgm:spPr/>
      <dgm:t>
        <a:bodyPr/>
        <a:lstStyle/>
        <a:p>
          <a:r>
            <a:rPr lang="en-GB" dirty="0"/>
            <a:t>Broadband internet is most commonly use for multiplayer gaming.</a:t>
          </a:r>
        </a:p>
      </dgm:t>
    </dgm:pt>
    <dgm:pt modelId="{87432EF5-CDC5-4078-BF03-16CA585F8CB1}" type="parTrans" cxnId="{EC87F56E-7523-4736-839F-B83B5B13795B}">
      <dgm:prSet/>
      <dgm:spPr/>
      <dgm:t>
        <a:bodyPr/>
        <a:lstStyle/>
        <a:p>
          <a:endParaRPr lang="en-GB"/>
        </a:p>
      </dgm:t>
    </dgm:pt>
    <dgm:pt modelId="{A41ED30D-96EB-4E5A-91E5-618A45BD3B98}" type="sibTrans" cxnId="{EC87F56E-7523-4736-839F-B83B5B13795B}">
      <dgm:prSet/>
      <dgm:spPr/>
      <dgm:t>
        <a:bodyPr/>
        <a:lstStyle/>
        <a:p>
          <a:endParaRPr lang="en-GB"/>
        </a:p>
      </dgm:t>
    </dgm:pt>
    <dgm:pt modelId="{977B42FE-7B35-44FE-AB39-648E66E34EEE}" type="pres">
      <dgm:prSet presAssocID="{C9B0CE13-11F3-4F5E-8FA7-0D5FC68BAE34}" presName="linear" presStyleCnt="0">
        <dgm:presLayoutVars>
          <dgm:animLvl val="lvl"/>
          <dgm:resizeHandles val="exact"/>
        </dgm:presLayoutVars>
      </dgm:prSet>
      <dgm:spPr/>
    </dgm:pt>
    <dgm:pt modelId="{DDF538CE-975E-43CC-AA55-E3D48B9F2527}" type="pres">
      <dgm:prSet presAssocID="{DFB8FB4C-39EC-4F55-AAE9-D28B440AB32B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9AFD103-8CBD-4E80-B28C-DE471C773E9C}" type="pres">
      <dgm:prSet presAssocID="{432CF028-4946-4DB0-8CBB-F901D5E77023}" presName="spacer" presStyleCnt="0"/>
      <dgm:spPr/>
    </dgm:pt>
    <dgm:pt modelId="{B6B99DB9-3F3E-4F56-A405-DB0887169C23}" type="pres">
      <dgm:prSet presAssocID="{FA275AAC-251E-486E-855A-DC5D97E2925C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47BC6D02-28E5-46C6-9E3F-33366711FC3D}" type="pres">
      <dgm:prSet presAssocID="{A41ED30D-96EB-4E5A-91E5-618A45BD3B98}" presName="spacer" presStyleCnt="0"/>
      <dgm:spPr/>
    </dgm:pt>
    <dgm:pt modelId="{F1592BAF-ED0F-475F-88C3-6638EEBDCF84}" type="pres">
      <dgm:prSet presAssocID="{F3FEF614-0084-4782-9E79-922245DFA3E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C7C7D3E-C5E2-4F6A-8331-FA33080061AD}" type="pres">
      <dgm:prSet presAssocID="{99400011-8B27-4D19-A9F4-9C31E56C6A1E}" presName="spacer" presStyleCnt="0"/>
      <dgm:spPr/>
    </dgm:pt>
    <dgm:pt modelId="{AB18B868-8ED0-4B1D-9CF9-536F695B8BE9}" type="pres">
      <dgm:prSet presAssocID="{E908FB8E-7110-47FD-8A7F-219DAD9BD60C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ACDA50C-06BB-42D4-A662-8B81C17906F6}" srcId="{C9B0CE13-11F3-4F5E-8FA7-0D5FC68BAE34}" destId="{F3FEF614-0084-4782-9E79-922245DFA3E6}" srcOrd="2" destOrd="0" parTransId="{B4C15C52-002A-4D8F-9465-E95D2E883FEE}" sibTransId="{99400011-8B27-4D19-A9F4-9C31E56C6A1E}"/>
    <dgm:cxn modelId="{6D182631-6218-43D3-BE2E-D500CDFF4753}" type="presOf" srcId="{F3FEF614-0084-4782-9E79-922245DFA3E6}" destId="{F1592BAF-ED0F-475F-88C3-6638EEBDCF84}" srcOrd="0" destOrd="0" presId="urn:microsoft.com/office/officeart/2005/8/layout/vList2"/>
    <dgm:cxn modelId="{FD79663D-13ED-4545-8F2E-85B99C68ED53}" type="presOf" srcId="{FA275AAC-251E-486E-855A-DC5D97E2925C}" destId="{B6B99DB9-3F3E-4F56-A405-DB0887169C23}" srcOrd="0" destOrd="0" presId="urn:microsoft.com/office/officeart/2005/8/layout/vList2"/>
    <dgm:cxn modelId="{39E94C6B-B228-4891-A176-4E3E14520D90}" type="presOf" srcId="{E908FB8E-7110-47FD-8A7F-219DAD9BD60C}" destId="{AB18B868-8ED0-4B1D-9CF9-536F695B8BE9}" srcOrd="0" destOrd="0" presId="urn:microsoft.com/office/officeart/2005/8/layout/vList2"/>
    <dgm:cxn modelId="{EC87F56E-7523-4736-839F-B83B5B13795B}" srcId="{C9B0CE13-11F3-4F5E-8FA7-0D5FC68BAE34}" destId="{FA275AAC-251E-486E-855A-DC5D97E2925C}" srcOrd="1" destOrd="0" parTransId="{87432EF5-CDC5-4078-BF03-16CA585F8CB1}" sibTransId="{A41ED30D-96EB-4E5A-91E5-618A45BD3B98}"/>
    <dgm:cxn modelId="{18BF2D74-E04D-4E53-AC33-D0AF8F993105}" type="presOf" srcId="{C9B0CE13-11F3-4F5E-8FA7-0D5FC68BAE34}" destId="{977B42FE-7B35-44FE-AB39-648E66E34EEE}" srcOrd="0" destOrd="0" presId="urn:microsoft.com/office/officeart/2005/8/layout/vList2"/>
    <dgm:cxn modelId="{A795CF55-5F65-4172-B1CE-27A0D4508D48}" type="presOf" srcId="{DFB8FB4C-39EC-4F55-AAE9-D28B440AB32B}" destId="{DDF538CE-975E-43CC-AA55-E3D48B9F2527}" srcOrd="0" destOrd="0" presId="urn:microsoft.com/office/officeart/2005/8/layout/vList2"/>
    <dgm:cxn modelId="{5539AC90-53C2-4AE4-B4E0-7CCA8437E2F5}" srcId="{C9B0CE13-11F3-4F5E-8FA7-0D5FC68BAE34}" destId="{E908FB8E-7110-47FD-8A7F-219DAD9BD60C}" srcOrd="3" destOrd="0" parTransId="{6F1B9AEF-2FED-40A7-8AD3-424F3F2C0C95}" sibTransId="{F245D4D1-8B99-45E2-969B-ECD3F68B9B7E}"/>
    <dgm:cxn modelId="{21C53E94-02B9-4D8E-B278-89FAC5408930}" srcId="{C9B0CE13-11F3-4F5E-8FA7-0D5FC68BAE34}" destId="{DFB8FB4C-39EC-4F55-AAE9-D28B440AB32B}" srcOrd="0" destOrd="0" parTransId="{1E1D36E3-C29E-4236-823A-830CDA58E405}" sibTransId="{432CF028-4946-4DB0-8CBB-F901D5E77023}"/>
    <dgm:cxn modelId="{97FC5397-86EE-4358-AF77-1AAC417CE9BD}" type="presParOf" srcId="{977B42FE-7B35-44FE-AB39-648E66E34EEE}" destId="{DDF538CE-975E-43CC-AA55-E3D48B9F2527}" srcOrd="0" destOrd="0" presId="urn:microsoft.com/office/officeart/2005/8/layout/vList2"/>
    <dgm:cxn modelId="{459B77B2-7FB5-411E-BEE6-D1B7AF606552}" type="presParOf" srcId="{977B42FE-7B35-44FE-AB39-648E66E34EEE}" destId="{39AFD103-8CBD-4E80-B28C-DE471C773E9C}" srcOrd="1" destOrd="0" presId="urn:microsoft.com/office/officeart/2005/8/layout/vList2"/>
    <dgm:cxn modelId="{A13F8446-81D7-412E-8CED-274CDD9A1E3B}" type="presParOf" srcId="{977B42FE-7B35-44FE-AB39-648E66E34EEE}" destId="{B6B99DB9-3F3E-4F56-A405-DB0887169C23}" srcOrd="2" destOrd="0" presId="urn:microsoft.com/office/officeart/2005/8/layout/vList2"/>
    <dgm:cxn modelId="{69BD5739-06FB-46A7-B94A-7995BFB2F23A}" type="presParOf" srcId="{977B42FE-7B35-44FE-AB39-648E66E34EEE}" destId="{47BC6D02-28E5-46C6-9E3F-33366711FC3D}" srcOrd="3" destOrd="0" presId="urn:microsoft.com/office/officeart/2005/8/layout/vList2"/>
    <dgm:cxn modelId="{2F04E179-D84D-461B-8298-92EE59E6074A}" type="presParOf" srcId="{977B42FE-7B35-44FE-AB39-648E66E34EEE}" destId="{F1592BAF-ED0F-475F-88C3-6638EEBDCF84}" srcOrd="4" destOrd="0" presId="urn:microsoft.com/office/officeart/2005/8/layout/vList2"/>
    <dgm:cxn modelId="{8AD35BA1-1D60-4D7A-A5D5-3847BC1588EB}" type="presParOf" srcId="{977B42FE-7B35-44FE-AB39-648E66E34EEE}" destId="{EC7C7D3E-C5E2-4F6A-8331-FA33080061AD}" srcOrd="5" destOrd="0" presId="urn:microsoft.com/office/officeart/2005/8/layout/vList2"/>
    <dgm:cxn modelId="{64B77587-4D5B-44FB-8C61-9D268746FC51}" type="presParOf" srcId="{977B42FE-7B35-44FE-AB39-648E66E34EEE}" destId="{AB18B868-8ED0-4B1D-9CF9-536F695B8B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B0CE13-11F3-4F5E-8FA7-0D5FC68BAE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FB8FB4C-39EC-4F55-AAE9-D28B440AB32B}">
      <dgm:prSet phldrT="[Text]"/>
      <dgm:spPr/>
      <dgm:t>
        <a:bodyPr/>
        <a:lstStyle/>
        <a:p>
          <a:r>
            <a:rPr lang="en-GB" dirty="0"/>
            <a:t>New technologies are released all the time.</a:t>
          </a:r>
        </a:p>
      </dgm:t>
    </dgm:pt>
    <dgm:pt modelId="{1E1D36E3-C29E-4236-823A-830CDA58E405}" type="parTrans" cxnId="{21C53E94-02B9-4D8E-B278-89FAC5408930}">
      <dgm:prSet/>
      <dgm:spPr/>
      <dgm:t>
        <a:bodyPr/>
        <a:lstStyle/>
        <a:p>
          <a:endParaRPr lang="en-GB"/>
        </a:p>
      </dgm:t>
    </dgm:pt>
    <dgm:pt modelId="{432CF028-4946-4DB0-8CBB-F901D5E77023}" type="sibTrans" cxnId="{21C53E94-02B9-4D8E-B278-89FAC5408930}">
      <dgm:prSet/>
      <dgm:spPr/>
      <dgm:t>
        <a:bodyPr/>
        <a:lstStyle/>
        <a:p>
          <a:endParaRPr lang="en-GB"/>
        </a:p>
      </dgm:t>
    </dgm:pt>
    <dgm:pt modelId="{F3FEF614-0084-4782-9E79-922245DFA3E6}">
      <dgm:prSet phldrT="[Text]"/>
      <dgm:spPr/>
      <dgm:t>
        <a:bodyPr/>
        <a:lstStyle/>
        <a:p>
          <a:r>
            <a:rPr lang="en-GB" dirty="0"/>
            <a:t>An example is Virtual Reality headsets which are now common.</a:t>
          </a:r>
        </a:p>
      </dgm:t>
    </dgm:pt>
    <dgm:pt modelId="{B4C15C52-002A-4D8F-9465-E95D2E883FEE}" type="parTrans" cxnId="{5ACDA50C-06BB-42D4-A662-8B81C17906F6}">
      <dgm:prSet/>
      <dgm:spPr/>
      <dgm:t>
        <a:bodyPr/>
        <a:lstStyle/>
        <a:p>
          <a:endParaRPr lang="en-GB"/>
        </a:p>
      </dgm:t>
    </dgm:pt>
    <dgm:pt modelId="{99400011-8B27-4D19-A9F4-9C31E56C6A1E}" type="sibTrans" cxnId="{5ACDA50C-06BB-42D4-A662-8B81C17906F6}">
      <dgm:prSet/>
      <dgm:spPr/>
      <dgm:t>
        <a:bodyPr/>
        <a:lstStyle/>
        <a:p>
          <a:endParaRPr lang="en-GB"/>
        </a:p>
      </dgm:t>
    </dgm:pt>
    <dgm:pt modelId="{E908FB8E-7110-47FD-8A7F-219DAD9BD60C}">
      <dgm:prSet phldrT="[Text]"/>
      <dgm:spPr/>
      <dgm:t>
        <a:bodyPr/>
        <a:lstStyle/>
        <a:p>
          <a:r>
            <a:rPr lang="en-GB" dirty="0"/>
            <a:t>Many developers are adapting games to VR for a larger market.</a:t>
          </a:r>
        </a:p>
      </dgm:t>
    </dgm:pt>
    <dgm:pt modelId="{6F1B9AEF-2FED-40A7-8AD3-424F3F2C0C95}" type="parTrans" cxnId="{5539AC90-53C2-4AE4-B4E0-7CCA8437E2F5}">
      <dgm:prSet/>
      <dgm:spPr/>
      <dgm:t>
        <a:bodyPr/>
        <a:lstStyle/>
        <a:p>
          <a:endParaRPr lang="en-GB"/>
        </a:p>
      </dgm:t>
    </dgm:pt>
    <dgm:pt modelId="{F245D4D1-8B99-45E2-969B-ECD3F68B9B7E}" type="sibTrans" cxnId="{5539AC90-53C2-4AE4-B4E0-7CCA8437E2F5}">
      <dgm:prSet/>
      <dgm:spPr/>
      <dgm:t>
        <a:bodyPr/>
        <a:lstStyle/>
        <a:p>
          <a:endParaRPr lang="en-GB"/>
        </a:p>
      </dgm:t>
    </dgm:pt>
    <dgm:pt modelId="{FA275AAC-251E-486E-855A-DC5D97E2925C}">
      <dgm:prSet phldrT="[Text]"/>
      <dgm:spPr/>
      <dgm:t>
        <a:bodyPr/>
        <a:lstStyle/>
        <a:p>
          <a:r>
            <a:rPr lang="en-GB" dirty="0"/>
            <a:t>We must be aware and adapt to these new technologies.</a:t>
          </a:r>
        </a:p>
      </dgm:t>
    </dgm:pt>
    <dgm:pt modelId="{87432EF5-CDC5-4078-BF03-16CA585F8CB1}" type="parTrans" cxnId="{EC87F56E-7523-4736-839F-B83B5B13795B}">
      <dgm:prSet/>
      <dgm:spPr/>
      <dgm:t>
        <a:bodyPr/>
        <a:lstStyle/>
        <a:p>
          <a:endParaRPr lang="en-GB"/>
        </a:p>
      </dgm:t>
    </dgm:pt>
    <dgm:pt modelId="{A41ED30D-96EB-4E5A-91E5-618A45BD3B98}" type="sibTrans" cxnId="{EC87F56E-7523-4736-839F-B83B5B13795B}">
      <dgm:prSet/>
      <dgm:spPr/>
      <dgm:t>
        <a:bodyPr/>
        <a:lstStyle/>
        <a:p>
          <a:endParaRPr lang="en-GB"/>
        </a:p>
      </dgm:t>
    </dgm:pt>
    <dgm:pt modelId="{977B42FE-7B35-44FE-AB39-648E66E34EEE}" type="pres">
      <dgm:prSet presAssocID="{C9B0CE13-11F3-4F5E-8FA7-0D5FC68BAE34}" presName="linear" presStyleCnt="0">
        <dgm:presLayoutVars>
          <dgm:animLvl val="lvl"/>
          <dgm:resizeHandles val="exact"/>
        </dgm:presLayoutVars>
      </dgm:prSet>
      <dgm:spPr/>
    </dgm:pt>
    <dgm:pt modelId="{DDF538CE-975E-43CC-AA55-E3D48B9F2527}" type="pres">
      <dgm:prSet presAssocID="{DFB8FB4C-39EC-4F55-AAE9-D28B440AB32B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9AFD103-8CBD-4E80-B28C-DE471C773E9C}" type="pres">
      <dgm:prSet presAssocID="{432CF028-4946-4DB0-8CBB-F901D5E77023}" presName="spacer" presStyleCnt="0"/>
      <dgm:spPr/>
    </dgm:pt>
    <dgm:pt modelId="{B6B99DB9-3F3E-4F56-A405-DB0887169C23}" type="pres">
      <dgm:prSet presAssocID="{FA275AAC-251E-486E-855A-DC5D97E2925C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47BC6D02-28E5-46C6-9E3F-33366711FC3D}" type="pres">
      <dgm:prSet presAssocID="{A41ED30D-96EB-4E5A-91E5-618A45BD3B98}" presName="spacer" presStyleCnt="0"/>
      <dgm:spPr/>
    </dgm:pt>
    <dgm:pt modelId="{F1592BAF-ED0F-475F-88C3-6638EEBDCF84}" type="pres">
      <dgm:prSet presAssocID="{F3FEF614-0084-4782-9E79-922245DFA3E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C7C7D3E-C5E2-4F6A-8331-FA33080061AD}" type="pres">
      <dgm:prSet presAssocID="{99400011-8B27-4D19-A9F4-9C31E56C6A1E}" presName="spacer" presStyleCnt="0"/>
      <dgm:spPr/>
    </dgm:pt>
    <dgm:pt modelId="{AB18B868-8ED0-4B1D-9CF9-536F695B8BE9}" type="pres">
      <dgm:prSet presAssocID="{E908FB8E-7110-47FD-8A7F-219DAD9BD60C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ACDA50C-06BB-42D4-A662-8B81C17906F6}" srcId="{C9B0CE13-11F3-4F5E-8FA7-0D5FC68BAE34}" destId="{F3FEF614-0084-4782-9E79-922245DFA3E6}" srcOrd="2" destOrd="0" parTransId="{B4C15C52-002A-4D8F-9465-E95D2E883FEE}" sibTransId="{99400011-8B27-4D19-A9F4-9C31E56C6A1E}"/>
    <dgm:cxn modelId="{6D182631-6218-43D3-BE2E-D500CDFF4753}" type="presOf" srcId="{F3FEF614-0084-4782-9E79-922245DFA3E6}" destId="{F1592BAF-ED0F-475F-88C3-6638EEBDCF84}" srcOrd="0" destOrd="0" presId="urn:microsoft.com/office/officeart/2005/8/layout/vList2"/>
    <dgm:cxn modelId="{FD79663D-13ED-4545-8F2E-85B99C68ED53}" type="presOf" srcId="{FA275AAC-251E-486E-855A-DC5D97E2925C}" destId="{B6B99DB9-3F3E-4F56-A405-DB0887169C23}" srcOrd="0" destOrd="0" presId="urn:microsoft.com/office/officeart/2005/8/layout/vList2"/>
    <dgm:cxn modelId="{39E94C6B-B228-4891-A176-4E3E14520D90}" type="presOf" srcId="{E908FB8E-7110-47FD-8A7F-219DAD9BD60C}" destId="{AB18B868-8ED0-4B1D-9CF9-536F695B8BE9}" srcOrd="0" destOrd="0" presId="urn:microsoft.com/office/officeart/2005/8/layout/vList2"/>
    <dgm:cxn modelId="{EC87F56E-7523-4736-839F-B83B5B13795B}" srcId="{C9B0CE13-11F3-4F5E-8FA7-0D5FC68BAE34}" destId="{FA275AAC-251E-486E-855A-DC5D97E2925C}" srcOrd="1" destOrd="0" parTransId="{87432EF5-CDC5-4078-BF03-16CA585F8CB1}" sibTransId="{A41ED30D-96EB-4E5A-91E5-618A45BD3B98}"/>
    <dgm:cxn modelId="{18BF2D74-E04D-4E53-AC33-D0AF8F993105}" type="presOf" srcId="{C9B0CE13-11F3-4F5E-8FA7-0D5FC68BAE34}" destId="{977B42FE-7B35-44FE-AB39-648E66E34EEE}" srcOrd="0" destOrd="0" presId="urn:microsoft.com/office/officeart/2005/8/layout/vList2"/>
    <dgm:cxn modelId="{A795CF55-5F65-4172-B1CE-27A0D4508D48}" type="presOf" srcId="{DFB8FB4C-39EC-4F55-AAE9-D28B440AB32B}" destId="{DDF538CE-975E-43CC-AA55-E3D48B9F2527}" srcOrd="0" destOrd="0" presId="urn:microsoft.com/office/officeart/2005/8/layout/vList2"/>
    <dgm:cxn modelId="{5539AC90-53C2-4AE4-B4E0-7CCA8437E2F5}" srcId="{C9B0CE13-11F3-4F5E-8FA7-0D5FC68BAE34}" destId="{E908FB8E-7110-47FD-8A7F-219DAD9BD60C}" srcOrd="3" destOrd="0" parTransId="{6F1B9AEF-2FED-40A7-8AD3-424F3F2C0C95}" sibTransId="{F245D4D1-8B99-45E2-969B-ECD3F68B9B7E}"/>
    <dgm:cxn modelId="{21C53E94-02B9-4D8E-B278-89FAC5408930}" srcId="{C9B0CE13-11F3-4F5E-8FA7-0D5FC68BAE34}" destId="{DFB8FB4C-39EC-4F55-AAE9-D28B440AB32B}" srcOrd="0" destOrd="0" parTransId="{1E1D36E3-C29E-4236-823A-830CDA58E405}" sibTransId="{432CF028-4946-4DB0-8CBB-F901D5E77023}"/>
    <dgm:cxn modelId="{97FC5397-86EE-4358-AF77-1AAC417CE9BD}" type="presParOf" srcId="{977B42FE-7B35-44FE-AB39-648E66E34EEE}" destId="{DDF538CE-975E-43CC-AA55-E3D48B9F2527}" srcOrd="0" destOrd="0" presId="urn:microsoft.com/office/officeart/2005/8/layout/vList2"/>
    <dgm:cxn modelId="{459B77B2-7FB5-411E-BEE6-D1B7AF606552}" type="presParOf" srcId="{977B42FE-7B35-44FE-AB39-648E66E34EEE}" destId="{39AFD103-8CBD-4E80-B28C-DE471C773E9C}" srcOrd="1" destOrd="0" presId="urn:microsoft.com/office/officeart/2005/8/layout/vList2"/>
    <dgm:cxn modelId="{A13F8446-81D7-412E-8CED-274CDD9A1E3B}" type="presParOf" srcId="{977B42FE-7B35-44FE-AB39-648E66E34EEE}" destId="{B6B99DB9-3F3E-4F56-A405-DB0887169C23}" srcOrd="2" destOrd="0" presId="urn:microsoft.com/office/officeart/2005/8/layout/vList2"/>
    <dgm:cxn modelId="{69BD5739-06FB-46A7-B94A-7995BFB2F23A}" type="presParOf" srcId="{977B42FE-7B35-44FE-AB39-648E66E34EEE}" destId="{47BC6D02-28E5-46C6-9E3F-33366711FC3D}" srcOrd="3" destOrd="0" presId="urn:microsoft.com/office/officeart/2005/8/layout/vList2"/>
    <dgm:cxn modelId="{2F04E179-D84D-461B-8298-92EE59E6074A}" type="presParOf" srcId="{977B42FE-7B35-44FE-AB39-648E66E34EEE}" destId="{F1592BAF-ED0F-475F-88C3-6638EEBDCF84}" srcOrd="4" destOrd="0" presId="urn:microsoft.com/office/officeart/2005/8/layout/vList2"/>
    <dgm:cxn modelId="{8AD35BA1-1D60-4D7A-A5D5-3847BC1588EB}" type="presParOf" srcId="{977B42FE-7B35-44FE-AB39-648E66E34EEE}" destId="{EC7C7D3E-C5E2-4F6A-8331-FA33080061AD}" srcOrd="5" destOrd="0" presId="urn:microsoft.com/office/officeart/2005/8/layout/vList2"/>
    <dgm:cxn modelId="{64B77587-4D5B-44FB-8C61-9D268746FC51}" type="presParOf" srcId="{977B42FE-7B35-44FE-AB39-648E66E34EEE}" destId="{AB18B868-8ED0-4B1D-9CF9-536F695B8B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538CE-975E-43CC-AA55-E3D48B9F2527}">
      <dsp:nvSpPr>
        <dsp:cNvPr id="0" name=""/>
        <dsp:cNvSpPr/>
      </dsp:nvSpPr>
      <dsp:spPr>
        <a:xfrm>
          <a:off x="0" y="112923"/>
          <a:ext cx="11439525" cy="6949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Video output are high definition LCD displays.</a:t>
          </a:r>
        </a:p>
      </dsp:txBody>
      <dsp:txXfrm>
        <a:off x="0" y="112923"/>
        <a:ext cx="11439525" cy="694980"/>
      </dsp:txXfrm>
    </dsp:sp>
    <dsp:sp modelId="{B6B99DB9-3F3E-4F56-A405-DB0887169C23}">
      <dsp:nvSpPr>
        <dsp:cNvPr id="0" name=""/>
        <dsp:cNvSpPr/>
      </dsp:nvSpPr>
      <dsp:spPr>
        <a:xfrm>
          <a:off x="0" y="902943"/>
          <a:ext cx="11439525" cy="6949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Video </a:t>
          </a:r>
          <a:r>
            <a:rPr lang="en-GB" sz="3300" kern="1200" dirty="0"/>
            <a:t>output quality judged on resolution &amp; frame rate.</a:t>
          </a:r>
        </a:p>
      </dsp:txBody>
      <dsp:txXfrm>
        <a:off x="0" y="902943"/>
        <a:ext cx="11439525" cy="694980"/>
      </dsp:txXfrm>
    </dsp:sp>
    <dsp:sp modelId="{F1592BAF-ED0F-475F-88C3-6638EEBDCF84}">
      <dsp:nvSpPr>
        <dsp:cNvPr id="0" name=""/>
        <dsp:cNvSpPr/>
      </dsp:nvSpPr>
      <dsp:spPr>
        <a:xfrm>
          <a:off x="0" y="1692963"/>
          <a:ext cx="11439525" cy="6949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Audio output can be speakers or headphones. </a:t>
          </a:r>
        </a:p>
      </dsp:txBody>
      <dsp:txXfrm>
        <a:off x="0" y="1692963"/>
        <a:ext cx="11439525" cy="694980"/>
      </dsp:txXfrm>
    </dsp:sp>
    <dsp:sp modelId="{AB18B868-8ED0-4B1D-9CF9-536F695B8BE9}">
      <dsp:nvSpPr>
        <dsp:cNvPr id="0" name=""/>
        <dsp:cNvSpPr/>
      </dsp:nvSpPr>
      <dsp:spPr>
        <a:xfrm>
          <a:off x="0" y="2482983"/>
          <a:ext cx="11439525" cy="6949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High quality 3D sound headsets are very popular with online FPS.</a:t>
          </a:r>
        </a:p>
      </dsp:txBody>
      <dsp:txXfrm>
        <a:off x="0" y="2482983"/>
        <a:ext cx="11439525" cy="694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538CE-975E-43CC-AA55-E3D48B9F2527}">
      <dsp:nvSpPr>
        <dsp:cNvPr id="0" name=""/>
        <dsp:cNvSpPr/>
      </dsp:nvSpPr>
      <dsp:spPr>
        <a:xfrm>
          <a:off x="0" y="159363"/>
          <a:ext cx="11439525" cy="673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Most common inputs are gamepad, mouse/keyboard &amp; touchscreen.</a:t>
          </a:r>
        </a:p>
      </dsp:txBody>
      <dsp:txXfrm>
        <a:off x="0" y="159363"/>
        <a:ext cx="11439525" cy="673920"/>
      </dsp:txXfrm>
    </dsp:sp>
    <dsp:sp modelId="{B6B99DB9-3F3E-4F56-A405-DB0887169C23}">
      <dsp:nvSpPr>
        <dsp:cNvPr id="0" name=""/>
        <dsp:cNvSpPr/>
      </dsp:nvSpPr>
      <dsp:spPr>
        <a:xfrm>
          <a:off x="0" y="925443"/>
          <a:ext cx="11439525" cy="673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High responsiveness is important &amp; people pay a lot for this.</a:t>
          </a:r>
        </a:p>
      </dsp:txBody>
      <dsp:txXfrm>
        <a:off x="0" y="925443"/>
        <a:ext cx="11439525" cy="673920"/>
      </dsp:txXfrm>
    </dsp:sp>
    <dsp:sp modelId="{F1592BAF-ED0F-475F-88C3-6638EEBDCF84}">
      <dsp:nvSpPr>
        <dsp:cNvPr id="0" name=""/>
        <dsp:cNvSpPr/>
      </dsp:nvSpPr>
      <dsp:spPr>
        <a:xfrm>
          <a:off x="0" y="1691523"/>
          <a:ext cx="11439525" cy="6739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Inputs can provide greater immersion with alternative input devices.</a:t>
          </a:r>
        </a:p>
      </dsp:txBody>
      <dsp:txXfrm>
        <a:off x="0" y="1691523"/>
        <a:ext cx="11439525" cy="673920"/>
      </dsp:txXfrm>
    </dsp:sp>
    <dsp:sp modelId="{AB18B868-8ED0-4B1D-9CF9-536F695B8BE9}">
      <dsp:nvSpPr>
        <dsp:cNvPr id="0" name=""/>
        <dsp:cNvSpPr/>
      </dsp:nvSpPr>
      <dsp:spPr>
        <a:xfrm>
          <a:off x="0" y="2457603"/>
          <a:ext cx="11439525" cy="673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Steering wheels for racing, joysticks for flight sims, etc.</a:t>
          </a:r>
        </a:p>
      </dsp:txBody>
      <dsp:txXfrm>
        <a:off x="0" y="2457603"/>
        <a:ext cx="11439525" cy="673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538CE-975E-43CC-AA55-E3D48B9F2527}">
      <dsp:nvSpPr>
        <dsp:cNvPr id="0" name=""/>
        <dsp:cNvSpPr/>
      </dsp:nvSpPr>
      <dsp:spPr>
        <a:xfrm>
          <a:off x="0" y="159363"/>
          <a:ext cx="11439525" cy="673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LAN gaming with local ethernet was hugely popular.</a:t>
          </a:r>
        </a:p>
      </dsp:txBody>
      <dsp:txXfrm>
        <a:off x="0" y="159363"/>
        <a:ext cx="11439525" cy="673920"/>
      </dsp:txXfrm>
    </dsp:sp>
    <dsp:sp modelId="{B6B99DB9-3F3E-4F56-A405-DB0887169C23}">
      <dsp:nvSpPr>
        <dsp:cNvPr id="0" name=""/>
        <dsp:cNvSpPr/>
      </dsp:nvSpPr>
      <dsp:spPr>
        <a:xfrm>
          <a:off x="0" y="925443"/>
          <a:ext cx="11439525" cy="673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Broadband internet is most commonly use for multiplayer gaming.</a:t>
          </a:r>
        </a:p>
      </dsp:txBody>
      <dsp:txXfrm>
        <a:off x="0" y="925443"/>
        <a:ext cx="11439525" cy="673920"/>
      </dsp:txXfrm>
    </dsp:sp>
    <dsp:sp modelId="{F1592BAF-ED0F-475F-88C3-6638EEBDCF84}">
      <dsp:nvSpPr>
        <dsp:cNvPr id="0" name=""/>
        <dsp:cNvSpPr/>
      </dsp:nvSpPr>
      <dsp:spPr>
        <a:xfrm>
          <a:off x="0" y="1691523"/>
          <a:ext cx="11439525" cy="6739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Mobile broadband is being used more often now for online gaming.</a:t>
          </a:r>
        </a:p>
      </dsp:txBody>
      <dsp:txXfrm>
        <a:off x="0" y="1691523"/>
        <a:ext cx="11439525" cy="673920"/>
      </dsp:txXfrm>
    </dsp:sp>
    <dsp:sp modelId="{AB18B868-8ED0-4B1D-9CF9-536F695B8BE9}">
      <dsp:nvSpPr>
        <dsp:cNvPr id="0" name=""/>
        <dsp:cNvSpPr/>
      </dsp:nvSpPr>
      <dsp:spPr>
        <a:xfrm>
          <a:off x="0" y="2457603"/>
          <a:ext cx="11439525" cy="673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Speed is important and affects connections, such as using ethernet.</a:t>
          </a:r>
        </a:p>
      </dsp:txBody>
      <dsp:txXfrm>
        <a:off x="0" y="2457603"/>
        <a:ext cx="11439525" cy="673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538CE-975E-43CC-AA55-E3D48B9F2527}">
      <dsp:nvSpPr>
        <dsp:cNvPr id="0" name=""/>
        <dsp:cNvSpPr/>
      </dsp:nvSpPr>
      <dsp:spPr>
        <a:xfrm>
          <a:off x="0" y="66483"/>
          <a:ext cx="11439525" cy="7160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New technologies are released all the time.</a:t>
          </a:r>
        </a:p>
      </dsp:txBody>
      <dsp:txXfrm>
        <a:off x="0" y="66483"/>
        <a:ext cx="11439525" cy="716040"/>
      </dsp:txXfrm>
    </dsp:sp>
    <dsp:sp modelId="{B6B99DB9-3F3E-4F56-A405-DB0887169C23}">
      <dsp:nvSpPr>
        <dsp:cNvPr id="0" name=""/>
        <dsp:cNvSpPr/>
      </dsp:nvSpPr>
      <dsp:spPr>
        <a:xfrm>
          <a:off x="0" y="880443"/>
          <a:ext cx="11439525" cy="7160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We must be aware and adapt to these new technologies.</a:t>
          </a:r>
        </a:p>
      </dsp:txBody>
      <dsp:txXfrm>
        <a:off x="0" y="880443"/>
        <a:ext cx="11439525" cy="716040"/>
      </dsp:txXfrm>
    </dsp:sp>
    <dsp:sp modelId="{F1592BAF-ED0F-475F-88C3-6638EEBDCF84}">
      <dsp:nvSpPr>
        <dsp:cNvPr id="0" name=""/>
        <dsp:cNvSpPr/>
      </dsp:nvSpPr>
      <dsp:spPr>
        <a:xfrm>
          <a:off x="0" y="1694403"/>
          <a:ext cx="11439525" cy="7160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An example is Virtual Reality headsets which are now common.</a:t>
          </a:r>
        </a:p>
      </dsp:txBody>
      <dsp:txXfrm>
        <a:off x="0" y="1694403"/>
        <a:ext cx="11439525" cy="716040"/>
      </dsp:txXfrm>
    </dsp:sp>
    <dsp:sp modelId="{AB18B868-8ED0-4B1D-9CF9-536F695B8BE9}">
      <dsp:nvSpPr>
        <dsp:cNvPr id="0" name=""/>
        <dsp:cNvSpPr/>
      </dsp:nvSpPr>
      <dsp:spPr>
        <a:xfrm>
          <a:off x="0" y="2508363"/>
          <a:ext cx="11439525" cy="716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Many developers are adapting games to VR for a larger market.</a:t>
          </a:r>
        </a:p>
      </dsp:txBody>
      <dsp:txXfrm>
        <a:off x="0" y="2508363"/>
        <a:ext cx="11439525" cy="71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63114-D500-4C88-ABC4-E727C7507F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3377" y="2598738"/>
            <a:ext cx="962284" cy="952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C6527-9CC8-4215-9D7A-9F19D077E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15080" y="2376342"/>
            <a:ext cx="5744094" cy="1314741"/>
          </a:xfrm>
        </p:spPr>
        <p:txBody>
          <a:bodyPr lIns="0" tIns="0" rIns="0" bIns="0" anchor="b">
            <a:normAutofit/>
          </a:bodyPr>
          <a:lstStyle>
            <a:lvl1pPr algn="r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DB1-C7AB-4557-881C-6B9A5B8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7D30-16E7-4C6A-9215-7CEB4EEC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605-D0EA-4337-8E48-2C248B3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B4CCD6-DBF2-4361-9EFE-8D0DED25A5C1}"/>
              </a:ext>
            </a:extLst>
          </p:cNvPr>
          <p:cNvCxnSpPr>
            <a:cxnSpLocks/>
          </p:cNvCxnSpPr>
          <p:nvPr/>
        </p:nvCxnSpPr>
        <p:spPr>
          <a:xfrm>
            <a:off x="8141275" y="2616186"/>
            <a:ext cx="0" cy="9189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9616-9C03-4626-AFBE-9C5F0ADA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E022B-04A7-4C9F-B2FF-01068292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1D77-E8A4-48F6-8584-34E7207E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80C3-BDA8-4DF8-BA27-2DD85A15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AB43-3072-4D23-8565-C040008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39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17C531E-B098-4D6D-9A77-C7DCFB68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6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7B9FC-566D-44A2-816A-4EA3612E1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FB735-70F4-41BF-9A15-B7007CB4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68F2-00D8-462F-83F1-968D85C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D410-BCE1-4E3A-ADCA-D8C3C238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F335-F59C-4667-8ED2-ED67BFBD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00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22DF440-4486-43E4-B0CA-0BE4B301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9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9112-6AC3-40B5-9F09-827F03B8B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BA917-348D-4D7D-AE08-C13DDE299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68A-02C1-4B49-987E-1C6BEF8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5D2B-564C-405E-94E8-1398FEA2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274C-8C0B-4BAD-BEA5-EBF7399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85E350-1B7C-4D5C-9D5A-FBAB92A0CC68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AE0DE-3934-48EA-A400-18158105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7EAF-EB5A-47B4-9354-6F0667DA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6" y="2754018"/>
            <a:ext cx="11438787" cy="3290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4740-E38E-4EF9-B8C8-9928377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6A67-309F-4EED-B41B-1B30252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DEB1-7335-40EA-B129-B274C9D6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3D657B-EB80-4E8B-A2F0-9428D069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ED44542-4BA9-4639-9A92-3385C788E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66EE3-A78E-4457-B981-B7AAEFED0F23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9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CF1D-E302-4B04-A41D-4010BCDB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453AD-D386-412F-81E6-6679673927F8}"/>
              </a:ext>
            </a:extLst>
          </p:cNvPr>
          <p:cNvSpPr/>
          <p:nvPr/>
        </p:nvSpPr>
        <p:spPr>
          <a:xfrm>
            <a:off x="396880" y="2219074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81323-E0C2-4355-A350-066A6EF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19074"/>
            <a:ext cx="10515600" cy="1834063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74F1E13B-C29E-436A-9D76-6AC9C897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21C1E8-7D89-4EBB-A815-5293FF71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8B8BB-3D55-4548-9561-243D803F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1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AE09-85B1-41C5-A895-3ABBB466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605" y="2749123"/>
            <a:ext cx="7676393" cy="3295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E749-CBC2-4FED-A4D5-03FF897F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3623" y="2749123"/>
            <a:ext cx="3511769" cy="3300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3F52-AE25-4B8F-A31E-0E941340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D9AEA2D-4A75-49B2-868F-8ED5D44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F64C7-88BC-4B9F-9D9C-6B23468C6FF4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0A29D01-1B69-4D07-85F8-333648F296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841E97-99B1-4A1E-ADF7-206A430D4FD1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F7592E-66C5-4228-9BD6-249FD6B6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F4D13A-CB94-4399-ABD6-F1236EF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487539-4D0D-4547-A531-8C88F720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2689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3E-2A47-4346-A465-EE0F016C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8CF7-31BD-47A9-933B-420BF52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2DFC-BA08-4352-8E90-48E64AEF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C0C8C-21D0-4527-B4F0-981864317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10C0A-5D20-4924-BC9F-14D07617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064A0-C33E-430A-8F17-0EA17E2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D7A81-2207-4952-9D16-2030324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C1E58-E506-449B-911D-77184EF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3022867-3705-4100-A646-BFFD791C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FA1E-984D-4E48-A584-F3F63AC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2B15A-EB07-413F-95F5-5528266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7AF17-4FF4-4A9A-81D0-5A8F29F6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20FD-4149-44FB-9D56-2E2061DB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82A4E9-EFF2-4901-81FF-CC52AF2ED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3144F-45C5-4773-B5C5-F6A50AF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BBD3B-F4BD-46EC-9B3E-13D3826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DC3E-EC91-4FE0-AE2F-A6AF8127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B76802-D738-4ABA-8E4F-39AC81A3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7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2173-8F61-4EAD-AAC8-906EC04F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3D88-6EF6-4713-ABE2-1818E534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32A2-C6F5-4743-842B-F22D3A08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6720-535E-4BB7-AA80-CDC98676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227-2063-47AF-AB00-B6C4372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677E-1528-43E9-83B0-632E27A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44CF0105-7C6E-4BB3-8D1D-55C64320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5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D576-CBFC-491B-89AF-E0CDE1E0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C804-B980-4F14-B78E-AAE57300D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BA97-541C-4B50-8FEE-56DF4803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4CA0-699D-493D-9BED-F1987B87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65557-7C9B-4A6D-9F97-A183CA98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64D2-20D7-4C18-A310-CC889C9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9A8F24-38B9-4C89-83F6-C1E40D96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9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CB390-D5E2-44EF-892F-440BAAC2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494C-5C9A-4417-AC81-8A3B9192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B06D-0340-4ACD-8C2F-953F42211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5FFD-B59F-4436-951C-C164D26DBB8B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197F-DFDE-43C5-A224-EEF9338F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B0CA-AC29-4010-A650-0655F44E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399" y="635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23E78-C066-4B1D-95C4-737A62F72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7" y="2376342"/>
            <a:ext cx="6350998" cy="1314741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HARDWARE’S EFFECT ON GAME DEVELOPMENT 2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73F1BAF9-6DD3-475D-BF4A-28F9D42F19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95" b="495"/>
          <a:stretch>
            <a:fillRect/>
          </a:stretch>
        </p:blipFill>
        <p:spPr>
          <a:xfrm>
            <a:off x="8523288" y="2598738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930D-4E4D-45F0-9854-A6D88AE9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6D5CA-2D02-479C-8153-84FDF34BCC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Games rely on video and audio output so you can see &amp; hear the game world.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1B13AC-E881-4DA2-AB12-3D0531EF5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701627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42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B99DB9-3F3E-4F56-A405-DB0887169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6B99DB9-3F3E-4F56-A405-DB0887169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B6E2-6A4C-4E50-85B9-426437C7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CA77A-CF3C-4665-97DF-069EC5E4E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There are a wide variety of different inputs used for different game genres.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84B457-5170-4261-8CFF-AC24FE503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587014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9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B99DB9-3F3E-4F56-A405-DB0887169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6B99DB9-3F3E-4F56-A405-DB0887169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C55A-429B-49B8-B3C2-5E224183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040B9-150A-4148-ACEA-D9B87FD044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Online gaming is a massive part of gaming. | Different connections can affect development.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CEAC88-1FA3-49D6-8DC7-B9DCD0C57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580177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08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B99DB9-3F3E-4F56-A405-DB0887169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6B99DB9-3F3E-4F56-A405-DB0887169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CD9B-0008-4C9D-A78D-80509EB6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52AA5-C692-4482-B8B5-6C9A319FC7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We have seen this in emerging technologies. | VR headsets have made a particular impact.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6031DF-C2A7-4112-900A-C4D0799A8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207052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28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B99DB9-3F3E-4F56-A405-DB0887169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6B99DB9-3F3E-4F56-A405-DB0887169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KnowItAllNinja">
  <a:themeElements>
    <a:clrScheme name="KnowItAllNinja">
      <a:dk1>
        <a:srgbClr val="FFFFFF"/>
      </a:dk1>
      <a:lt1>
        <a:srgbClr val="FFFFFF"/>
      </a:lt1>
      <a:dk2>
        <a:srgbClr val="93A3B8"/>
      </a:dk2>
      <a:lt2>
        <a:srgbClr val="44546A"/>
      </a:lt2>
      <a:accent1>
        <a:srgbClr val="44546A"/>
      </a:accent1>
      <a:accent2>
        <a:srgbClr val="5B9BD5"/>
      </a:accent2>
      <a:accent3>
        <a:srgbClr val="70AD47"/>
      </a:accent3>
      <a:accent4>
        <a:srgbClr val="EA3434"/>
      </a:accent4>
      <a:accent5>
        <a:srgbClr val="954F72"/>
      </a:accent5>
      <a:accent6>
        <a:srgbClr val="EB7033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owItAllNinja" id="{BFC5B792-6AC5-4DC1-8073-A865866714A6}" vid="{F87F5D10-748D-4384-8761-E7CBB719F4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KnowItAllNinja</Template>
  <TotalTime>488</TotalTime>
  <Words>244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KnowItAllNinja</vt:lpstr>
      <vt:lpstr>HARDWARE’S EFFECT ON GAME DEVELOPMENT 2</vt:lpstr>
      <vt:lpstr>Output</vt:lpstr>
      <vt:lpstr>Input</vt:lpstr>
      <vt:lpstr>Connections</vt:lpstr>
      <vt:lpstr>New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EFFECT ON GAME DEVELOPMENT</dc:title>
  <dc:creator>Daniel Richardson</dc:creator>
  <cp:lastModifiedBy>Daniel Richardson</cp:lastModifiedBy>
  <cp:revision>14</cp:revision>
  <dcterms:created xsi:type="dcterms:W3CDTF">2019-01-22T09:35:57Z</dcterms:created>
  <dcterms:modified xsi:type="dcterms:W3CDTF">2019-01-23T14:20:28Z</dcterms:modified>
</cp:coreProperties>
</file>