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56B17-726D-4531-A308-D1B8E3A0F711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chardson" userId="b12f1a219faba2ab" providerId="LiveId" clId="{32772AD0-2645-4E0E-9818-2ABE8E990249}"/>
    <pc:docChg chg="modSld">
      <pc:chgData name="Daniel Richardson" userId="b12f1a219faba2ab" providerId="LiveId" clId="{32772AD0-2645-4E0E-9818-2ABE8E990249}" dt="2019-01-27T16:44:00.691" v="2" actId="20577"/>
      <pc:docMkLst>
        <pc:docMk/>
      </pc:docMkLst>
      <pc:sldChg chg="modSp">
        <pc:chgData name="Daniel Richardson" userId="b12f1a219faba2ab" providerId="LiveId" clId="{32772AD0-2645-4E0E-9818-2ABE8E990249}" dt="2019-01-27T16:44:00.691" v="2" actId="20577"/>
        <pc:sldMkLst>
          <pc:docMk/>
          <pc:sldMk cId="1619650101" sldId="257"/>
        </pc:sldMkLst>
        <pc:graphicFrameChg chg="mod">
          <ac:chgData name="Daniel Richardson" userId="b12f1a219faba2ab" providerId="LiveId" clId="{32772AD0-2645-4E0E-9818-2ABE8E990249}" dt="2019-01-27T16:44:00.691" v="2" actId="20577"/>
          <ac:graphicFrameMkLst>
            <pc:docMk/>
            <pc:sldMk cId="1619650101" sldId="257"/>
            <ac:graphicFrameMk id="5" creationId="{4EA26C03-F402-4A23-920A-4E0386FE9D9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44516-1BD0-4E40-A2E9-6387AB804A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1B2D9BE-FA92-4D3D-96F0-9CA63DA99692}">
      <dgm:prSet phldrT="[Text]"/>
      <dgm:spPr/>
      <dgm:t>
        <a:bodyPr/>
        <a:lstStyle/>
        <a:p>
          <a:r>
            <a:rPr lang="en-GB" dirty="0"/>
            <a:t>A game developed for Windows won’t work on MAC OSX.</a:t>
          </a:r>
        </a:p>
      </dgm:t>
    </dgm:pt>
    <dgm:pt modelId="{309ADA4C-C87F-40CB-9908-5C864D3CA636}" type="parTrans" cxnId="{928D57B8-E217-4B16-B76A-60D5EA0BA626}">
      <dgm:prSet/>
      <dgm:spPr/>
      <dgm:t>
        <a:bodyPr/>
        <a:lstStyle/>
        <a:p>
          <a:endParaRPr lang="en-GB"/>
        </a:p>
      </dgm:t>
    </dgm:pt>
    <dgm:pt modelId="{35BE1574-3F33-467A-B80C-A3899ADE419A}" type="sibTrans" cxnId="{928D57B8-E217-4B16-B76A-60D5EA0BA626}">
      <dgm:prSet/>
      <dgm:spPr/>
      <dgm:t>
        <a:bodyPr/>
        <a:lstStyle/>
        <a:p>
          <a:endParaRPr lang="en-GB"/>
        </a:p>
      </dgm:t>
    </dgm:pt>
    <dgm:pt modelId="{EF19E019-9937-4E33-8495-64376191229C}">
      <dgm:prSet phldrT="[Text]"/>
      <dgm:spPr/>
      <dgm:t>
        <a:bodyPr/>
        <a:lstStyle/>
        <a:p>
          <a:r>
            <a:rPr lang="en-GB" dirty="0"/>
            <a:t>Similarly a game developed on Android won’t work on iPhone iOS.</a:t>
          </a:r>
        </a:p>
      </dgm:t>
    </dgm:pt>
    <dgm:pt modelId="{F79AE06A-E4DB-478C-8E71-674B38ADDCA0}" type="parTrans" cxnId="{C955A7E2-7814-4B6A-888C-E014C0F5A84F}">
      <dgm:prSet/>
      <dgm:spPr/>
      <dgm:t>
        <a:bodyPr/>
        <a:lstStyle/>
        <a:p>
          <a:endParaRPr lang="en-GB"/>
        </a:p>
      </dgm:t>
    </dgm:pt>
    <dgm:pt modelId="{8E75CC74-B5BA-4CD4-BA3E-0BDE92058E79}" type="sibTrans" cxnId="{C955A7E2-7814-4B6A-888C-E014C0F5A84F}">
      <dgm:prSet/>
      <dgm:spPr/>
      <dgm:t>
        <a:bodyPr/>
        <a:lstStyle/>
        <a:p>
          <a:endParaRPr lang="en-GB"/>
        </a:p>
      </dgm:t>
    </dgm:pt>
    <dgm:pt modelId="{BF45C945-3873-42E0-B7AB-CF6DFA94B3C0}">
      <dgm:prSet phldrT="[Text]"/>
      <dgm:spPr/>
      <dgm:t>
        <a:bodyPr/>
        <a:lstStyle/>
        <a:p>
          <a:r>
            <a:rPr lang="en-GB" dirty="0"/>
            <a:t>Targeting platforms are important as some have a larger user base.</a:t>
          </a:r>
        </a:p>
      </dgm:t>
    </dgm:pt>
    <dgm:pt modelId="{758DDC5D-EB25-4580-80E3-809AA9D1A5FC}" type="parTrans" cxnId="{F08C27E1-5C56-474C-A17C-A9FE4A1D8B41}">
      <dgm:prSet/>
      <dgm:spPr/>
      <dgm:t>
        <a:bodyPr/>
        <a:lstStyle/>
        <a:p>
          <a:endParaRPr lang="en-GB"/>
        </a:p>
      </dgm:t>
    </dgm:pt>
    <dgm:pt modelId="{84420490-F556-414C-988C-C16972C54D49}" type="sibTrans" cxnId="{F08C27E1-5C56-474C-A17C-A9FE4A1D8B41}">
      <dgm:prSet/>
      <dgm:spPr/>
      <dgm:t>
        <a:bodyPr/>
        <a:lstStyle/>
        <a:p>
          <a:endParaRPr lang="en-GB"/>
        </a:p>
      </dgm:t>
    </dgm:pt>
    <dgm:pt modelId="{2234720F-AEF0-4D9B-92CC-FE4A1007D01D}">
      <dgm:prSet phldrT="[Text]"/>
      <dgm:spPr/>
      <dgm:t>
        <a:bodyPr/>
        <a:lstStyle/>
        <a:p>
          <a:r>
            <a:rPr lang="en-GB" dirty="0"/>
            <a:t>Some technologies are platform independent </a:t>
          </a:r>
          <a:r>
            <a:rPr lang="en-GB"/>
            <a:t>or make </a:t>
          </a:r>
          <a:r>
            <a:rPr lang="en-GB" dirty="0"/>
            <a:t>porting easier.</a:t>
          </a:r>
        </a:p>
      </dgm:t>
    </dgm:pt>
    <dgm:pt modelId="{8E0E68F6-EF5A-4CEE-ACBD-6580B6B40A9E}" type="parTrans" cxnId="{FBFDDDD5-C04B-4DA4-BC1E-F747CE1ED37D}">
      <dgm:prSet/>
      <dgm:spPr/>
      <dgm:t>
        <a:bodyPr/>
        <a:lstStyle/>
        <a:p>
          <a:endParaRPr lang="en-GB"/>
        </a:p>
      </dgm:t>
    </dgm:pt>
    <dgm:pt modelId="{FF085BC1-BA39-4726-8E7D-1D506DABFCF0}" type="sibTrans" cxnId="{FBFDDDD5-C04B-4DA4-BC1E-F747CE1ED37D}">
      <dgm:prSet/>
      <dgm:spPr/>
      <dgm:t>
        <a:bodyPr/>
        <a:lstStyle/>
        <a:p>
          <a:endParaRPr lang="en-GB"/>
        </a:p>
      </dgm:t>
    </dgm:pt>
    <dgm:pt modelId="{F06BC4B6-B975-4F92-A6AF-39A5F59BE302}" type="pres">
      <dgm:prSet presAssocID="{61B44516-1BD0-4E40-A2E9-6387AB804A93}" presName="linear" presStyleCnt="0">
        <dgm:presLayoutVars>
          <dgm:animLvl val="lvl"/>
          <dgm:resizeHandles val="exact"/>
        </dgm:presLayoutVars>
      </dgm:prSet>
      <dgm:spPr/>
    </dgm:pt>
    <dgm:pt modelId="{0AFA5E63-BB1C-4C62-AD66-C8A791A5D974}" type="pres">
      <dgm:prSet presAssocID="{A1B2D9BE-FA92-4D3D-96F0-9CA63DA99692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9BC82D2-FA31-4DA8-B189-6A6081D00EEA}" type="pres">
      <dgm:prSet presAssocID="{35BE1574-3F33-467A-B80C-A3899ADE419A}" presName="spacer" presStyleCnt="0"/>
      <dgm:spPr/>
    </dgm:pt>
    <dgm:pt modelId="{A7B24E69-B289-42F9-8320-686E41038021}" type="pres">
      <dgm:prSet presAssocID="{EF19E019-9937-4E33-8495-64376191229C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49859E5-F153-4964-96BE-7B197E49895A}" type="pres">
      <dgm:prSet presAssocID="{8E75CC74-B5BA-4CD4-BA3E-0BDE92058E79}" presName="spacer" presStyleCnt="0"/>
      <dgm:spPr/>
    </dgm:pt>
    <dgm:pt modelId="{3AF95C08-024A-41DA-BC83-4AA9BF44E617}" type="pres">
      <dgm:prSet presAssocID="{BF45C945-3873-42E0-B7AB-CF6DFA94B3C0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B3069B7-80C1-454D-BB1C-B2EC1A35122C}" type="pres">
      <dgm:prSet presAssocID="{84420490-F556-414C-988C-C16972C54D49}" presName="spacer" presStyleCnt="0"/>
      <dgm:spPr/>
    </dgm:pt>
    <dgm:pt modelId="{4F107158-971B-46DE-ABD2-08E7845D6302}" type="pres">
      <dgm:prSet presAssocID="{2234720F-AEF0-4D9B-92CC-FE4A1007D01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0AD3105-D29F-4D3A-AE54-8BB8C2AB9FAC}" type="presOf" srcId="{61B44516-1BD0-4E40-A2E9-6387AB804A93}" destId="{F06BC4B6-B975-4F92-A6AF-39A5F59BE302}" srcOrd="0" destOrd="0" presId="urn:microsoft.com/office/officeart/2005/8/layout/vList2"/>
    <dgm:cxn modelId="{11AE532E-F56E-4C71-9CFF-57521BEE20F8}" type="presOf" srcId="{A1B2D9BE-FA92-4D3D-96F0-9CA63DA99692}" destId="{0AFA5E63-BB1C-4C62-AD66-C8A791A5D974}" srcOrd="0" destOrd="0" presId="urn:microsoft.com/office/officeart/2005/8/layout/vList2"/>
    <dgm:cxn modelId="{83D02853-1BBA-42D7-93BB-17CBFAA4C40C}" type="presOf" srcId="{BF45C945-3873-42E0-B7AB-CF6DFA94B3C0}" destId="{3AF95C08-024A-41DA-BC83-4AA9BF44E617}" srcOrd="0" destOrd="0" presId="urn:microsoft.com/office/officeart/2005/8/layout/vList2"/>
    <dgm:cxn modelId="{928D57B8-E217-4B16-B76A-60D5EA0BA626}" srcId="{61B44516-1BD0-4E40-A2E9-6387AB804A93}" destId="{A1B2D9BE-FA92-4D3D-96F0-9CA63DA99692}" srcOrd="0" destOrd="0" parTransId="{309ADA4C-C87F-40CB-9908-5C864D3CA636}" sibTransId="{35BE1574-3F33-467A-B80C-A3899ADE419A}"/>
    <dgm:cxn modelId="{FBFDDDD5-C04B-4DA4-BC1E-F747CE1ED37D}" srcId="{61B44516-1BD0-4E40-A2E9-6387AB804A93}" destId="{2234720F-AEF0-4D9B-92CC-FE4A1007D01D}" srcOrd="3" destOrd="0" parTransId="{8E0E68F6-EF5A-4CEE-ACBD-6580B6B40A9E}" sibTransId="{FF085BC1-BA39-4726-8E7D-1D506DABFCF0}"/>
    <dgm:cxn modelId="{D3C3B1DC-61A6-4A5E-AB52-00E44FA60F2E}" type="presOf" srcId="{EF19E019-9937-4E33-8495-64376191229C}" destId="{A7B24E69-B289-42F9-8320-686E41038021}" srcOrd="0" destOrd="0" presId="urn:microsoft.com/office/officeart/2005/8/layout/vList2"/>
    <dgm:cxn modelId="{F08C27E1-5C56-474C-A17C-A9FE4A1D8B41}" srcId="{61B44516-1BD0-4E40-A2E9-6387AB804A93}" destId="{BF45C945-3873-42E0-B7AB-CF6DFA94B3C0}" srcOrd="2" destOrd="0" parTransId="{758DDC5D-EB25-4580-80E3-809AA9D1A5FC}" sibTransId="{84420490-F556-414C-988C-C16972C54D49}"/>
    <dgm:cxn modelId="{C955A7E2-7814-4B6A-888C-E014C0F5A84F}" srcId="{61B44516-1BD0-4E40-A2E9-6387AB804A93}" destId="{EF19E019-9937-4E33-8495-64376191229C}" srcOrd="1" destOrd="0" parTransId="{F79AE06A-E4DB-478C-8E71-674B38ADDCA0}" sibTransId="{8E75CC74-B5BA-4CD4-BA3E-0BDE92058E79}"/>
    <dgm:cxn modelId="{2DE61CE9-A099-443C-BFCB-EBEA049289B7}" type="presOf" srcId="{2234720F-AEF0-4D9B-92CC-FE4A1007D01D}" destId="{4F107158-971B-46DE-ABD2-08E7845D6302}" srcOrd="0" destOrd="0" presId="urn:microsoft.com/office/officeart/2005/8/layout/vList2"/>
    <dgm:cxn modelId="{2E17F699-5090-48AF-A372-B0B6F77CE5DF}" type="presParOf" srcId="{F06BC4B6-B975-4F92-A6AF-39A5F59BE302}" destId="{0AFA5E63-BB1C-4C62-AD66-C8A791A5D974}" srcOrd="0" destOrd="0" presId="urn:microsoft.com/office/officeart/2005/8/layout/vList2"/>
    <dgm:cxn modelId="{EACF41BC-821A-4CAD-BB67-30B8D11FDF3D}" type="presParOf" srcId="{F06BC4B6-B975-4F92-A6AF-39A5F59BE302}" destId="{19BC82D2-FA31-4DA8-B189-6A6081D00EEA}" srcOrd="1" destOrd="0" presId="urn:microsoft.com/office/officeart/2005/8/layout/vList2"/>
    <dgm:cxn modelId="{C7AB843F-1526-47E0-BACA-18589D3AA875}" type="presParOf" srcId="{F06BC4B6-B975-4F92-A6AF-39A5F59BE302}" destId="{A7B24E69-B289-42F9-8320-686E41038021}" srcOrd="2" destOrd="0" presId="urn:microsoft.com/office/officeart/2005/8/layout/vList2"/>
    <dgm:cxn modelId="{FCB41FAE-7988-4909-B18B-C6F4BBA6B0EE}" type="presParOf" srcId="{F06BC4B6-B975-4F92-A6AF-39A5F59BE302}" destId="{849859E5-F153-4964-96BE-7B197E49895A}" srcOrd="3" destOrd="0" presId="urn:microsoft.com/office/officeart/2005/8/layout/vList2"/>
    <dgm:cxn modelId="{0E6ACDD4-C176-4E2E-A7F0-B1E4B3B5B681}" type="presParOf" srcId="{F06BC4B6-B975-4F92-A6AF-39A5F59BE302}" destId="{3AF95C08-024A-41DA-BC83-4AA9BF44E617}" srcOrd="4" destOrd="0" presId="urn:microsoft.com/office/officeart/2005/8/layout/vList2"/>
    <dgm:cxn modelId="{7EE28B47-4915-4A03-AF5B-AC43CD69F7FE}" type="presParOf" srcId="{F06BC4B6-B975-4F92-A6AF-39A5F59BE302}" destId="{3B3069B7-80C1-454D-BB1C-B2EC1A35122C}" srcOrd="5" destOrd="0" presId="urn:microsoft.com/office/officeart/2005/8/layout/vList2"/>
    <dgm:cxn modelId="{D41A35F4-D9A5-4C42-A059-E4AB7965026E}" type="presParOf" srcId="{F06BC4B6-B975-4F92-A6AF-39A5F59BE302}" destId="{4F107158-971B-46DE-ABD2-08E7845D63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44516-1BD0-4E40-A2E9-6387AB804A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1B2D9BE-FA92-4D3D-96F0-9CA63DA99692}">
      <dgm:prSet phldrT="[Text]"/>
      <dgm:spPr/>
      <dgm:t>
        <a:bodyPr/>
        <a:lstStyle/>
        <a:p>
          <a:r>
            <a:rPr lang="en-GB" dirty="0"/>
            <a:t>Some platforms prefer certain languages to be used.</a:t>
          </a:r>
        </a:p>
      </dgm:t>
    </dgm:pt>
    <dgm:pt modelId="{309ADA4C-C87F-40CB-9908-5C864D3CA636}" type="parTrans" cxnId="{928D57B8-E217-4B16-B76A-60D5EA0BA626}">
      <dgm:prSet/>
      <dgm:spPr/>
      <dgm:t>
        <a:bodyPr/>
        <a:lstStyle/>
        <a:p>
          <a:endParaRPr lang="en-GB"/>
        </a:p>
      </dgm:t>
    </dgm:pt>
    <dgm:pt modelId="{35BE1574-3F33-467A-B80C-A3899ADE419A}" type="sibTrans" cxnId="{928D57B8-E217-4B16-B76A-60D5EA0BA626}">
      <dgm:prSet/>
      <dgm:spPr/>
      <dgm:t>
        <a:bodyPr/>
        <a:lstStyle/>
        <a:p>
          <a:endParaRPr lang="en-GB"/>
        </a:p>
      </dgm:t>
    </dgm:pt>
    <dgm:pt modelId="{EF19E019-9937-4E33-8495-64376191229C}">
      <dgm:prSet phldrT="[Text]"/>
      <dgm:spPr/>
      <dgm:t>
        <a:bodyPr/>
        <a:lstStyle/>
        <a:p>
          <a:r>
            <a:rPr lang="en-GB" dirty="0"/>
            <a:t>Certain game engines are language specific.</a:t>
          </a:r>
        </a:p>
      </dgm:t>
    </dgm:pt>
    <dgm:pt modelId="{F79AE06A-E4DB-478C-8E71-674B38ADDCA0}" type="parTrans" cxnId="{C955A7E2-7814-4B6A-888C-E014C0F5A84F}">
      <dgm:prSet/>
      <dgm:spPr/>
      <dgm:t>
        <a:bodyPr/>
        <a:lstStyle/>
        <a:p>
          <a:endParaRPr lang="en-GB"/>
        </a:p>
      </dgm:t>
    </dgm:pt>
    <dgm:pt modelId="{8E75CC74-B5BA-4CD4-BA3E-0BDE92058E79}" type="sibTrans" cxnId="{C955A7E2-7814-4B6A-888C-E014C0F5A84F}">
      <dgm:prSet/>
      <dgm:spPr/>
      <dgm:t>
        <a:bodyPr/>
        <a:lstStyle/>
        <a:p>
          <a:endParaRPr lang="en-GB"/>
        </a:p>
      </dgm:t>
    </dgm:pt>
    <dgm:pt modelId="{BF45C945-3873-42E0-B7AB-CF6DFA94B3C0}">
      <dgm:prSet phldrT="[Text]"/>
      <dgm:spPr/>
      <dgm:t>
        <a:bodyPr/>
        <a:lstStyle/>
        <a:p>
          <a:r>
            <a:rPr lang="en-GB" dirty="0"/>
            <a:t>Generally C++ is very commonly used due to its speed &amp; flexibility.</a:t>
          </a:r>
        </a:p>
      </dgm:t>
    </dgm:pt>
    <dgm:pt modelId="{758DDC5D-EB25-4580-80E3-809AA9D1A5FC}" type="parTrans" cxnId="{F08C27E1-5C56-474C-A17C-A9FE4A1D8B41}">
      <dgm:prSet/>
      <dgm:spPr/>
      <dgm:t>
        <a:bodyPr/>
        <a:lstStyle/>
        <a:p>
          <a:endParaRPr lang="en-GB"/>
        </a:p>
      </dgm:t>
    </dgm:pt>
    <dgm:pt modelId="{84420490-F556-414C-988C-C16972C54D49}" type="sibTrans" cxnId="{F08C27E1-5C56-474C-A17C-A9FE4A1D8B41}">
      <dgm:prSet/>
      <dgm:spPr/>
      <dgm:t>
        <a:bodyPr/>
        <a:lstStyle/>
        <a:p>
          <a:endParaRPr lang="en-GB"/>
        </a:p>
      </dgm:t>
    </dgm:pt>
    <dgm:pt modelId="{7C736ADF-080B-4C90-A324-B04BC83DA31A}">
      <dgm:prSet phldrT="[Text]"/>
      <dgm:spPr/>
      <dgm:t>
        <a:bodyPr/>
        <a:lstStyle/>
        <a:p>
          <a:r>
            <a:rPr lang="en-GB" dirty="0"/>
            <a:t>Android prefers JAVA.</a:t>
          </a:r>
        </a:p>
      </dgm:t>
    </dgm:pt>
    <dgm:pt modelId="{BED67E40-5A23-4629-AAB8-19474F2845A1}" type="parTrans" cxnId="{991DF454-1286-4C5D-BF2C-0704A2F84627}">
      <dgm:prSet/>
      <dgm:spPr/>
      <dgm:t>
        <a:bodyPr/>
        <a:lstStyle/>
        <a:p>
          <a:endParaRPr lang="en-GB"/>
        </a:p>
      </dgm:t>
    </dgm:pt>
    <dgm:pt modelId="{AEA9251A-9372-4AEE-BE17-202E5DAB5660}" type="sibTrans" cxnId="{991DF454-1286-4C5D-BF2C-0704A2F84627}">
      <dgm:prSet/>
      <dgm:spPr/>
      <dgm:t>
        <a:bodyPr/>
        <a:lstStyle/>
        <a:p>
          <a:endParaRPr lang="en-GB"/>
        </a:p>
      </dgm:t>
    </dgm:pt>
    <dgm:pt modelId="{5DC4A585-4F8D-45E7-B381-32F38FD928AB}">
      <dgm:prSet phldrT="[Text]"/>
      <dgm:spPr/>
      <dgm:t>
        <a:bodyPr/>
        <a:lstStyle/>
        <a:p>
          <a:r>
            <a:rPr lang="en-GB" dirty="0"/>
            <a:t>iOS &amp; Mac OSX used to require objective-C &amp; now prefers Swift.</a:t>
          </a:r>
        </a:p>
      </dgm:t>
    </dgm:pt>
    <dgm:pt modelId="{D2BFB72F-70E3-4BDE-B5C2-9F3DCC5A05E7}" type="parTrans" cxnId="{C0F3C111-0553-4AF0-9261-728918A006AA}">
      <dgm:prSet/>
      <dgm:spPr/>
      <dgm:t>
        <a:bodyPr/>
        <a:lstStyle/>
        <a:p>
          <a:endParaRPr lang="en-GB"/>
        </a:p>
      </dgm:t>
    </dgm:pt>
    <dgm:pt modelId="{0BB6BE88-223A-484F-9848-39F0ECB5F7FC}" type="sibTrans" cxnId="{C0F3C111-0553-4AF0-9261-728918A006AA}">
      <dgm:prSet/>
      <dgm:spPr/>
      <dgm:t>
        <a:bodyPr/>
        <a:lstStyle/>
        <a:p>
          <a:endParaRPr lang="en-GB"/>
        </a:p>
      </dgm:t>
    </dgm:pt>
    <dgm:pt modelId="{366A92AB-BA58-4D96-A233-4608B7B6C7D4}">
      <dgm:prSet phldrT="[Text]"/>
      <dgm:spPr/>
      <dgm:t>
        <a:bodyPr/>
        <a:lstStyle/>
        <a:p>
          <a:r>
            <a:rPr lang="en-GB" dirty="0"/>
            <a:t>Unity3D uses C#.</a:t>
          </a:r>
        </a:p>
      </dgm:t>
    </dgm:pt>
    <dgm:pt modelId="{C2185D4B-9915-4DA0-9480-E9DA0EC16911}" type="parTrans" cxnId="{95E09EA5-65B8-4EE3-AF6F-3E548B43085C}">
      <dgm:prSet/>
      <dgm:spPr/>
      <dgm:t>
        <a:bodyPr/>
        <a:lstStyle/>
        <a:p>
          <a:endParaRPr lang="en-GB"/>
        </a:p>
      </dgm:t>
    </dgm:pt>
    <dgm:pt modelId="{DFF5EE1A-8795-4117-A669-E7CA6E718F71}" type="sibTrans" cxnId="{95E09EA5-65B8-4EE3-AF6F-3E548B43085C}">
      <dgm:prSet/>
      <dgm:spPr/>
      <dgm:t>
        <a:bodyPr/>
        <a:lstStyle/>
        <a:p>
          <a:endParaRPr lang="en-GB"/>
        </a:p>
      </dgm:t>
    </dgm:pt>
    <dgm:pt modelId="{A3300919-3540-4516-A46C-A27B87B651C1}">
      <dgm:prSet phldrT="[Text]"/>
      <dgm:spPr/>
      <dgm:t>
        <a:bodyPr/>
        <a:lstStyle/>
        <a:p>
          <a:r>
            <a:rPr lang="en-GB" dirty="0"/>
            <a:t>Unreal Engine uses C++.</a:t>
          </a:r>
        </a:p>
      </dgm:t>
    </dgm:pt>
    <dgm:pt modelId="{54CA46AE-59C8-4E7E-8F8F-1B48232C0FF9}" type="parTrans" cxnId="{2BCA55AA-623B-4580-A675-A67D388039C9}">
      <dgm:prSet/>
      <dgm:spPr/>
      <dgm:t>
        <a:bodyPr/>
        <a:lstStyle/>
        <a:p>
          <a:endParaRPr lang="en-GB"/>
        </a:p>
      </dgm:t>
    </dgm:pt>
    <dgm:pt modelId="{43FF10AA-374D-40CD-9727-E6FCD66FC5F1}" type="sibTrans" cxnId="{2BCA55AA-623B-4580-A675-A67D388039C9}">
      <dgm:prSet/>
      <dgm:spPr/>
      <dgm:t>
        <a:bodyPr/>
        <a:lstStyle/>
        <a:p>
          <a:endParaRPr lang="en-GB"/>
        </a:p>
      </dgm:t>
    </dgm:pt>
    <dgm:pt modelId="{F06BC4B6-B975-4F92-A6AF-39A5F59BE302}" type="pres">
      <dgm:prSet presAssocID="{61B44516-1BD0-4E40-A2E9-6387AB804A93}" presName="linear" presStyleCnt="0">
        <dgm:presLayoutVars>
          <dgm:animLvl val="lvl"/>
          <dgm:resizeHandles val="exact"/>
        </dgm:presLayoutVars>
      </dgm:prSet>
      <dgm:spPr/>
    </dgm:pt>
    <dgm:pt modelId="{0AFA5E63-BB1C-4C62-AD66-C8A791A5D974}" type="pres">
      <dgm:prSet presAssocID="{A1B2D9BE-FA92-4D3D-96F0-9CA63DA99692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243A5778-E5E0-46DD-B3CA-8CE2F31177F9}" type="pres">
      <dgm:prSet presAssocID="{A1B2D9BE-FA92-4D3D-96F0-9CA63DA99692}" presName="childText" presStyleLbl="revTx" presStyleIdx="0" presStyleCnt="2">
        <dgm:presLayoutVars>
          <dgm:bulletEnabled val="1"/>
        </dgm:presLayoutVars>
      </dgm:prSet>
      <dgm:spPr/>
    </dgm:pt>
    <dgm:pt modelId="{A7B24E69-B289-42F9-8320-686E41038021}" type="pres">
      <dgm:prSet presAssocID="{EF19E019-9937-4E33-8495-64376191229C}" presName="parentText" presStyleLbl="node1" presStyleIdx="1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2055B9AD-B8C4-4BA1-801C-876137C79500}" type="pres">
      <dgm:prSet presAssocID="{EF19E019-9937-4E33-8495-64376191229C}" presName="childText" presStyleLbl="revTx" presStyleIdx="1" presStyleCnt="2">
        <dgm:presLayoutVars>
          <dgm:bulletEnabled val="1"/>
        </dgm:presLayoutVars>
      </dgm:prSet>
      <dgm:spPr/>
    </dgm:pt>
    <dgm:pt modelId="{3AF95C08-024A-41DA-BC83-4AA9BF44E617}" type="pres">
      <dgm:prSet presAssocID="{BF45C945-3873-42E0-B7AB-CF6DFA94B3C0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0AD3105-D29F-4D3A-AE54-8BB8C2AB9FAC}" type="presOf" srcId="{61B44516-1BD0-4E40-A2E9-6387AB804A93}" destId="{F06BC4B6-B975-4F92-A6AF-39A5F59BE302}" srcOrd="0" destOrd="0" presId="urn:microsoft.com/office/officeart/2005/8/layout/vList2"/>
    <dgm:cxn modelId="{C0F3C111-0553-4AF0-9261-728918A006AA}" srcId="{A1B2D9BE-FA92-4D3D-96F0-9CA63DA99692}" destId="{5DC4A585-4F8D-45E7-B381-32F38FD928AB}" srcOrd="1" destOrd="0" parTransId="{D2BFB72F-70E3-4BDE-B5C2-9F3DCC5A05E7}" sibTransId="{0BB6BE88-223A-484F-9848-39F0ECB5F7FC}"/>
    <dgm:cxn modelId="{6A17652D-1747-4097-B0A7-731A03FDDF0A}" type="presOf" srcId="{7C736ADF-080B-4C90-A324-B04BC83DA31A}" destId="{243A5778-E5E0-46DD-B3CA-8CE2F31177F9}" srcOrd="0" destOrd="0" presId="urn:microsoft.com/office/officeart/2005/8/layout/vList2"/>
    <dgm:cxn modelId="{11AE532E-F56E-4C71-9CFF-57521BEE20F8}" type="presOf" srcId="{A1B2D9BE-FA92-4D3D-96F0-9CA63DA99692}" destId="{0AFA5E63-BB1C-4C62-AD66-C8A791A5D974}" srcOrd="0" destOrd="0" presId="urn:microsoft.com/office/officeart/2005/8/layout/vList2"/>
    <dgm:cxn modelId="{83D02853-1BBA-42D7-93BB-17CBFAA4C40C}" type="presOf" srcId="{BF45C945-3873-42E0-B7AB-CF6DFA94B3C0}" destId="{3AF95C08-024A-41DA-BC83-4AA9BF44E617}" srcOrd="0" destOrd="0" presId="urn:microsoft.com/office/officeart/2005/8/layout/vList2"/>
    <dgm:cxn modelId="{991DF454-1286-4C5D-BF2C-0704A2F84627}" srcId="{A1B2D9BE-FA92-4D3D-96F0-9CA63DA99692}" destId="{7C736ADF-080B-4C90-A324-B04BC83DA31A}" srcOrd="0" destOrd="0" parTransId="{BED67E40-5A23-4629-AAB8-19474F2845A1}" sibTransId="{AEA9251A-9372-4AEE-BE17-202E5DAB5660}"/>
    <dgm:cxn modelId="{95E09EA5-65B8-4EE3-AF6F-3E548B43085C}" srcId="{EF19E019-9937-4E33-8495-64376191229C}" destId="{366A92AB-BA58-4D96-A233-4608B7B6C7D4}" srcOrd="0" destOrd="0" parTransId="{C2185D4B-9915-4DA0-9480-E9DA0EC16911}" sibTransId="{DFF5EE1A-8795-4117-A669-E7CA6E718F71}"/>
    <dgm:cxn modelId="{2BCA55AA-623B-4580-A675-A67D388039C9}" srcId="{EF19E019-9937-4E33-8495-64376191229C}" destId="{A3300919-3540-4516-A46C-A27B87B651C1}" srcOrd="1" destOrd="0" parTransId="{54CA46AE-59C8-4E7E-8F8F-1B48232C0FF9}" sibTransId="{43FF10AA-374D-40CD-9727-E6FCD66FC5F1}"/>
    <dgm:cxn modelId="{928D57B8-E217-4B16-B76A-60D5EA0BA626}" srcId="{61B44516-1BD0-4E40-A2E9-6387AB804A93}" destId="{A1B2D9BE-FA92-4D3D-96F0-9CA63DA99692}" srcOrd="0" destOrd="0" parTransId="{309ADA4C-C87F-40CB-9908-5C864D3CA636}" sibTransId="{35BE1574-3F33-467A-B80C-A3899ADE419A}"/>
    <dgm:cxn modelId="{7B8687CA-7463-4A5F-A352-B2669EF74B94}" type="presOf" srcId="{A3300919-3540-4516-A46C-A27B87B651C1}" destId="{2055B9AD-B8C4-4BA1-801C-876137C79500}" srcOrd="0" destOrd="1" presId="urn:microsoft.com/office/officeart/2005/8/layout/vList2"/>
    <dgm:cxn modelId="{0FBD60CD-B290-4B84-9AC6-6F7F7CE3DDAB}" type="presOf" srcId="{5DC4A585-4F8D-45E7-B381-32F38FD928AB}" destId="{243A5778-E5E0-46DD-B3CA-8CE2F31177F9}" srcOrd="0" destOrd="1" presId="urn:microsoft.com/office/officeart/2005/8/layout/vList2"/>
    <dgm:cxn modelId="{D3C3B1DC-61A6-4A5E-AB52-00E44FA60F2E}" type="presOf" srcId="{EF19E019-9937-4E33-8495-64376191229C}" destId="{A7B24E69-B289-42F9-8320-686E41038021}" srcOrd="0" destOrd="0" presId="urn:microsoft.com/office/officeart/2005/8/layout/vList2"/>
    <dgm:cxn modelId="{F08C27E1-5C56-474C-A17C-A9FE4A1D8B41}" srcId="{61B44516-1BD0-4E40-A2E9-6387AB804A93}" destId="{BF45C945-3873-42E0-B7AB-CF6DFA94B3C0}" srcOrd="2" destOrd="0" parTransId="{758DDC5D-EB25-4580-80E3-809AA9D1A5FC}" sibTransId="{84420490-F556-414C-988C-C16972C54D49}"/>
    <dgm:cxn modelId="{C955A7E2-7814-4B6A-888C-E014C0F5A84F}" srcId="{61B44516-1BD0-4E40-A2E9-6387AB804A93}" destId="{EF19E019-9937-4E33-8495-64376191229C}" srcOrd="1" destOrd="0" parTransId="{F79AE06A-E4DB-478C-8E71-674B38ADDCA0}" sibTransId="{8E75CC74-B5BA-4CD4-BA3E-0BDE92058E79}"/>
    <dgm:cxn modelId="{DAA5B2F0-B656-481A-BA8C-19C84C7980C4}" type="presOf" srcId="{366A92AB-BA58-4D96-A233-4608B7B6C7D4}" destId="{2055B9AD-B8C4-4BA1-801C-876137C79500}" srcOrd="0" destOrd="0" presId="urn:microsoft.com/office/officeart/2005/8/layout/vList2"/>
    <dgm:cxn modelId="{2E17F699-5090-48AF-A372-B0B6F77CE5DF}" type="presParOf" srcId="{F06BC4B6-B975-4F92-A6AF-39A5F59BE302}" destId="{0AFA5E63-BB1C-4C62-AD66-C8A791A5D974}" srcOrd="0" destOrd="0" presId="urn:microsoft.com/office/officeart/2005/8/layout/vList2"/>
    <dgm:cxn modelId="{DE58ADED-432D-4654-85CA-5E50AF5D5F79}" type="presParOf" srcId="{F06BC4B6-B975-4F92-A6AF-39A5F59BE302}" destId="{243A5778-E5E0-46DD-B3CA-8CE2F31177F9}" srcOrd="1" destOrd="0" presId="urn:microsoft.com/office/officeart/2005/8/layout/vList2"/>
    <dgm:cxn modelId="{C7AB843F-1526-47E0-BACA-18589D3AA875}" type="presParOf" srcId="{F06BC4B6-B975-4F92-A6AF-39A5F59BE302}" destId="{A7B24E69-B289-42F9-8320-686E41038021}" srcOrd="2" destOrd="0" presId="urn:microsoft.com/office/officeart/2005/8/layout/vList2"/>
    <dgm:cxn modelId="{CA399ACE-83DE-4F27-8489-5F6083E6FE24}" type="presParOf" srcId="{F06BC4B6-B975-4F92-A6AF-39A5F59BE302}" destId="{2055B9AD-B8C4-4BA1-801C-876137C79500}" srcOrd="3" destOrd="0" presId="urn:microsoft.com/office/officeart/2005/8/layout/vList2"/>
    <dgm:cxn modelId="{0E6ACDD4-C176-4E2E-A7F0-B1E4B3B5B681}" type="presParOf" srcId="{F06BC4B6-B975-4F92-A6AF-39A5F59BE302}" destId="{3AF95C08-024A-41DA-BC83-4AA9BF44E6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44516-1BD0-4E40-A2E9-6387AB804A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1B2D9BE-FA92-4D3D-96F0-9CA63DA99692}">
      <dgm:prSet phldrT="[Text]"/>
      <dgm:spPr/>
      <dgm:t>
        <a:bodyPr/>
        <a:lstStyle/>
        <a:p>
          <a:r>
            <a:rPr lang="en-GB" dirty="0"/>
            <a:t>They affect your ability to connect different peripherals to a computer. </a:t>
          </a:r>
        </a:p>
      </dgm:t>
    </dgm:pt>
    <dgm:pt modelId="{309ADA4C-C87F-40CB-9908-5C864D3CA636}" type="parTrans" cxnId="{928D57B8-E217-4B16-B76A-60D5EA0BA626}">
      <dgm:prSet/>
      <dgm:spPr/>
      <dgm:t>
        <a:bodyPr/>
        <a:lstStyle/>
        <a:p>
          <a:endParaRPr lang="en-GB"/>
        </a:p>
      </dgm:t>
    </dgm:pt>
    <dgm:pt modelId="{35BE1574-3F33-467A-B80C-A3899ADE419A}" type="sibTrans" cxnId="{928D57B8-E217-4B16-B76A-60D5EA0BA626}">
      <dgm:prSet/>
      <dgm:spPr/>
      <dgm:t>
        <a:bodyPr/>
        <a:lstStyle/>
        <a:p>
          <a:endParaRPr lang="en-GB"/>
        </a:p>
      </dgm:t>
    </dgm:pt>
    <dgm:pt modelId="{EF19E019-9937-4E33-8495-64376191229C}">
      <dgm:prSet phldrT="[Text]"/>
      <dgm:spPr/>
      <dgm:t>
        <a:bodyPr/>
        <a:lstStyle/>
        <a:p>
          <a:r>
            <a:rPr lang="en-GB" dirty="0"/>
            <a:t>Additionally they can affect performance of devices, e.g. Graphics Card.</a:t>
          </a:r>
        </a:p>
      </dgm:t>
    </dgm:pt>
    <dgm:pt modelId="{F79AE06A-E4DB-478C-8E71-674B38ADDCA0}" type="parTrans" cxnId="{C955A7E2-7814-4B6A-888C-E014C0F5A84F}">
      <dgm:prSet/>
      <dgm:spPr/>
      <dgm:t>
        <a:bodyPr/>
        <a:lstStyle/>
        <a:p>
          <a:endParaRPr lang="en-GB"/>
        </a:p>
      </dgm:t>
    </dgm:pt>
    <dgm:pt modelId="{8E75CC74-B5BA-4CD4-BA3E-0BDE92058E79}" type="sibTrans" cxnId="{C955A7E2-7814-4B6A-888C-E014C0F5A84F}">
      <dgm:prSet/>
      <dgm:spPr/>
      <dgm:t>
        <a:bodyPr/>
        <a:lstStyle/>
        <a:p>
          <a:endParaRPr lang="en-GB"/>
        </a:p>
      </dgm:t>
    </dgm:pt>
    <dgm:pt modelId="{BF45C945-3873-42E0-B7AB-CF6DFA94B3C0}">
      <dgm:prSet phldrT="[Text]"/>
      <dgm:spPr/>
      <dgm:t>
        <a:bodyPr/>
        <a:lstStyle/>
        <a:p>
          <a:r>
            <a:rPr lang="en-GB" dirty="0"/>
            <a:t>Outdated drivers can have compatibility issues or bugs that aren’t fixed.</a:t>
          </a:r>
        </a:p>
      </dgm:t>
    </dgm:pt>
    <dgm:pt modelId="{758DDC5D-EB25-4580-80E3-809AA9D1A5FC}" type="parTrans" cxnId="{F08C27E1-5C56-474C-A17C-A9FE4A1D8B41}">
      <dgm:prSet/>
      <dgm:spPr/>
      <dgm:t>
        <a:bodyPr/>
        <a:lstStyle/>
        <a:p>
          <a:endParaRPr lang="en-GB"/>
        </a:p>
      </dgm:t>
    </dgm:pt>
    <dgm:pt modelId="{84420490-F556-414C-988C-C16972C54D49}" type="sibTrans" cxnId="{F08C27E1-5C56-474C-A17C-A9FE4A1D8B41}">
      <dgm:prSet/>
      <dgm:spPr/>
      <dgm:t>
        <a:bodyPr/>
        <a:lstStyle/>
        <a:p>
          <a:endParaRPr lang="en-GB"/>
        </a:p>
      </dgm:t>
    </dgm:pt>
    <dgm:pt modelId="{2234720F-AEF0-4D9B-92CC-FE4A1007D01D}">
      <dgm:prSet phldrT="[Text]"/>
      <dgm:spPr/>
      <dgm:t>
        <a:bodyPr/>
        <a:lstStyle/>
        <a:p>
          <a:r>
            <a:rPr lang="en-GB" dirty="0"/>
            <a:t>New graphics drivers can make optimisations &amp; add new features.</a:t>
          </a:r>
        </a:p>
      </dgm:t>
    </dgm:pt>
    <dgm:pt modelId="{8E0E68F6-EF5A-4CEE-ACBD-6580B6B40A9E}" type="parTrans" cxnId="{FBFDDDD5-C04B-4DA4-BC1E-F747CE1ED37D}">
      <dgm:prSet/>
      <dgm:spPr/>
      <dgm:t>
        <a:bodyPr/>
        <a:lstStyle/>
        <a:p>
          <a:endParaRPr lang="en-GB"/>
        </a:p>
      </dgm:t>
    </dgm:pt>
    <dgm:pt modelId="{FF085BC1-BA39-4726-8E7D-1D506DABFCF0}" type="sibTrans" cxnId="{FBFDDDD5-C04B-4DA4-BC1E-F747CE1ED37D}">
      <dgm:prSet/>
      <dgm:spPr/>
      <dgm:t>
        <a:bodyPr/>
        <a:lstStyle/>
        <a:p>
          <a:endParaRPr lang="en-GB"/>
        </a:p>
      </dgm:t>
    </dgm:pt>
    <dgm:pt modelId="{F06BC4B6-B975-4F92-A6AF-39A5F59BE302}" type="pres">
      <dgm:prSet presAssocID="{61B44516-1BD0-4E40-A2E9-6387AB804A93}" presName="linear" presStyleCnt="0">
        <dgm:presLayoutVars>
          <dgm:animLvl val="lvl"/>
          <dgm:resizeHandles val="exact"/>
        </dgm:presLayoutVars>
      </dgm:prSet>
      <dgm:spPr/>
    </dgm:pt>
    <dgm:pt modelId="{0AFA5E63-BB1C-4C62-AD66-C8A791A5D974}" type="pres">
      <dgm:prSet presAssocID="{A1B2D9BE-FA92-4D3D-96F0-9CA63DA99692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9BC82D2-FA31-4DA8-B189-6A6081D00EEA}" type="pres">
      <dgm:prSet presAssocID="{35BE1574-3F33-467A-B80C-A3899ADE419A}" presName="spacer" presStyleCnt="0"/>
      <dgm:spPr/>
    </dgm:pt>
    <dgm:pt modelId="{A7B24E69-B289-42F9-8320-686E41038021}" type="pres">
      <dgm:prSet presAssocID="{EF19E019-9937-4E33-8495-64376191229C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49859E5-F153-4964-96BE-7B197E49895A}" type="pres">
      <dgm:prSet presAssocID="{8E75CC74-B5BA-4CD4-BA3E-0BDE92058E79}" presName="spacer" presStyleCnt="0"/>
      <dgm:spPr/>
    </dgm:pt>
    <dgm:pt modelId="{3AF95C08-024A-41DA-BC83-4AA9BF44E617}" type="pres">
      <dgm:prSet presAssocID="{BF45C945-3873-42E0-B7AB-CF6DFA94B3C0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B3069B7-80C1-454D-BB1C-B2EC1A35122C}" type="pres">
      <dgm:prSet presAssocID="{84420490-F556-414C-988C-C16972C54D49}" presName="spacer" presStyleCnt="0"/>
      <dgm:spPr/>
    </dgm:pt>
    <dgm:pt modelId="{4F107158-971B-46DE-ABD2-08E7845D6302}" type="pres">
      <dgm:prSet presAssocID="{2234720F-AEF0-4D9B-92CC-FE4A1007D01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0AD3105-D29F-4D3A-AE54-8BB8C2AB9FAC}" type="presOf" srcId="{61B44516-1BD0-4E40-A2E9-6387AB804A93}" destId="{F06BC4B6-B975-4F92-A6AF-39A5F59BE302}" srcOrd="0" destOrd="0" presId="urn:microsoft.com/office/officeart/2005/8/layout/vList2"/>
    <dgm:cxn modelId="{11AE532E-F56E-4C71-9CFF-57521BEE20F8}" type="presOf" srcId="{A1B2D9BE-FA92-4D3D-96F0-9CA63DA99692}" destId="{0AFA5E63-BB1C-4C62-AD66-C8A791A5D974}" srcOrd="0" destOrd="0" presId="urn:microsoft.com/office/officeart/2005/8/layout/vList2"/>
    <dgm:cxn modelId="{83D02853-1BBA-42D7-93BB-17CBFAA4C40C}" type="presOf" srcId="{BF45C945-3873-42E0-B7AB-CF6DFA94B3C0}" destId="{3AF95C08-024A-41DA-BC83-4AA9BF44E617}" srcOrd="0" destOrd="0" presId="urn:microsoft.com/office/officeart/2005/8/layout/vList2"/>
    <dgm:cxn modelId="{928D57B8-E217-4B16-B76A-60D5EA0BA626}" srcId="{61B44516-1BD0-4E40-A2E9-6387AB804A93}" destId="{A1B2D9BE-FA92-4D3D-96F0-9CA63DA99692}" srcOrd="0" destOrd="0" parTransId="{309ADA4C-C87F-40CB-9908-5C864D3CA636}" sibTransId="{35BE1574-3F33-467A-B80C-A3899ADE419A}"/>
    <dgm:cxn modelId="{FBFDDDD5-C04B-4DA4-BC1E-F747CE1ED37D}" srcId="{61B44516-1BD0-4E40-A2E9-6387AB804A93}" destId="{2234720F-AEF0-4D9B-92CC-FE4A1007D01D}" srcOrd="3" destOrd="0" parTransId="{8E0E68F6-EF5A-4CEE-ACBD-6580B6B40A9E}" sibTransId="{FF085BC1-BA39-4726-8E7D-1D506DABFCF0}"/>
    <dgm:cxn modelId="{D3C3B1DC-61A6-4A5E-AB52-00E44FA60F2E}" type="presOf" srcId="{EF19E019-9937-4E33-8495-64376191229C}" destId="{A7B24E69-B289-42F9-8320-686E41038021}" srcOrd="0" destOrd="0" presId="urn:microsoft.com/office/officeart/2005/8/layout/vList2"/>
    <dgm:cxn modelId="{F08C27E1-5C56-474C-A17C-A9FE4A1D8B41}" srcId="{61B44516-1BD0-4E40-A2E9-6387AB804A93}" destId="{BF45C945-3873-42E0-B7AB-CF6DFA94B3C0}" srcOrd="2" destOrd="0" parTransId="{758DDC5D-EB25-4580-80E3-809AA9D1A5FC}" sibTransId="{84420490-F556-414C-988C-C16972C54D49}"/>
    <dgm:cxn modelId="{C955A7E2-7814-4B6A-888C-E014C0F5A84F}" srcId="{61B44516-1BD0-4E40-A2E9-6387AB804A93}" destId="{EF19E019-9937-4E33-8495-64376191229C}" srcOrd="1" destOrd="0" parTransId="{F79AE06A-E4DB-478C-8E71-674B38ADDCA0}" sibTransId="{8E75CC74-B5BA-4CD4-BA3E-0BDE92058E79}"/>
    <dgm:cxn modelId="{2DE61CE9-A099-443C-BFCB-EBEA049289B7}" type="presOf" srcId="{2234720F-AEF0-4D9B-92CC-FE4A1007D01D}" destId="{4F107158-971B-46DE-ABD2-08E7845D6302}" srcOrd="0" destOrd="0" presId="urn:microsoft.com/office/officeart/2005/8/layout/vList2"/>
    <dgm:cxn modelId="{2E17F699-5090-48AF-A372-B0B6F77CE5DF}" type="presParOf" srcId="{F06BC4B6-B975-4F92-A6AF-39A5F59BE302}" destId="{0AFA5E63-BB1C-4C62-AD66-C8A791A5D974}" srcOrd="0" destOrd="0" presId="urn:microsoft.com/office/officeart/2005/8/layout/vList2"/>
    <dgm:cxn modelId="{EACF41BC-821A-4CAD-BB67-30B8D11FDF3D}" type="presParOf" srcId="{F06BC4B6-B975-4F92-A6AF-39A5F59BE302}" destId="{19BC82D2-FA31-4DA8-B189-6A6081D00EEA}" srcOrd="1" destOrd="0" presId="urn:microsoft.com/office/officeart/2005/8/layout/vList2"/>
    <dgm:cxn modelId="{C7AB843F-1526-47E0-BACA-18589D3AA875}" type="presParOf" srcId="{F06BC4B6-B975-4F92-A6AF-39A5F59BE302}" destId="{A7B24E69-B289-42F9-8320-686E41038021}" srcOrd="2" destOrd="0" presId="urn:microsoft.com/office/officeart/2005/8/layout/vList2"/>
    <dgm:cxn modelId="{FCB41FAE-7988-4909-B18B-C6F4BBA6B0EE}" type="presParOf" srcId="{F06BC4B6-B975-4F92-A6AF-39A5F59BE302}" destId="{849859E5-F153-4964-96BE-7B197E49895A}" srcOrd="3" destOrd="0" presId="urn:microsoft.com/office/officeart/2005/8/layout/vList2"/>
    <dgm:cxn modelId="{0E6ACDD4-C176-4E2E-A7F0-B1E4B3B5B681}" type="presParOf" srcId="{F06BC4B6-B975-4F92-A6AF-39A5F59BE302}" destId="{3AF95C08-024A-41DA-BC83-4AA9BF44E617}" srcOrd="4" destOrd="0" presId="urn:microsoft.com/office/officeart/2005/8/layout/vList2"/>
    <dgm:cxn modelId="{7EE28B47-4915-4A03-AF5B-AC43CD69F7FE}" type="presParOf" srcId="{F06BC4B6-B975-4F92-A6AF-39A5F59BE302}" destId="{3B3069B7-80C1-454D-BB1C-B2EC1A35122C}" srcOrd="5" destOrd="0" presId="urn:microsoft.com/office/officeart/2005/8/layout/vList2"/>
    <dgm:cxn modelId="{D41A35F4-D9A5-4C42-A059-E4AB7965026E}" type="presParOf" srcId="{F06BC4B6-B975-4F92-A6AF-39A5F59BE302}" destId="{4F107158-971B-46DE-ABD2-08E7845D63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B44516-1BD0-4E40-A2E9-6387AB804A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1B2D9BE-FA92-4D3D-96F0-9CA63DA99692}">
      <dgm:prSet phldrT="[Text]"/>
      <dgm:spPr/>
      <dgm:t>
        <a:bodyPr/>
        <a:lstStyle/>
        <a:p>
          <a:r>
            <a:rPr lang="en-GB" dirty="0"/>
            <a:t>Graphics API are implemented through your graphics drivers.</a:t>
          </a:r>
        </a:p>
      </dgm:t>
    </dgm:pt>
    <dgm:pt modelId="{309ADA4C-C87F-40CB-9908-5C864D3CA636}" type="parTrans" cxnId="{928D57B8-E217-4B16-B76A-60D5EA0BA626}">
      <dgm:prSet/>
      <dgm:spPr/>
      <dgm:t>
        <a:bodyPr/>
        <a:lstStyle/>
        <a:p>
          <a:endParaRPr lang="en-GB"/>
        </a:p>
      </dgm:t>
    </dgm:pt>
    <dgm:pt modelId="{35BE1574-3F33-467A-B80C-A3899ADE419A}" type="sibTrans" cxnId="{928D57B8-E217-4B16-B76A-60D5EA0BA626}">
      <dgm:prSet/>
      <dgm:spPr/>
      <dgm:t>
        <a:bodyPr/>
        <a:lstStyle/>
        <a:p>
          <a:endParaRPr lang="en-GB"/>
        </a:p>
      </dgm:t>
    </dgm:pt>
    <dgm:pt modelId="{EF19E019-9937-4E33-8495-64376191229C}">
      <dgm:prSet phldrT="[Text]"/>
      <dgm:spPr/>
      <dgm:t>
        <a:bodyPr/>
        <a:lstStyle/>
        <a:p>
          <a:r>
            <a:rPr lang="en-GB" dirty="0"/>
            <a:t>They allow for the same game to run on different hardware.</a:t>
          </a:r>
        </a:p>
      </dgm:t>
    </dgm:pt>
    <dgm:pt modelId="{F79AE06A-E4DB-478C-8E71-674B38ADDCA0}" type="parTrans" cxnId="{C955A7E2-7814-4B6A-888C-E014C0F5A84F}">
      <dgm:prSet/>
      <dgm:spPr/>
      <dgm:t>
        <a:bodyPr/>
        <a:lstStyle/>
        <a:p>
          <a:endParaRPr lang="en-GB"/>
        </a:p>
      </dgm:t>
    </dgm:pt>
    <dgm:pt modelId="{8E75CC74-B5BA-4CD4-BA3E-0BDE92058E79}" type="sibTrans" cxnId="{C955A7E2-7814-4B6A-888C-E014C0F5A84F}">
      <dgm:prSet/>
      <dgm:spPr/>
      <dgm:t>
        <a:bodyPr/>
        <a:lstStyle/>
        <a:p>
          <a:endParaRPr lang="en-GB"/>
        </a:p>
      </dgm:t>
    </dgm:pt>
    <dgm:pt modelId="{2234720F-AEF0-4D9B-92CC-FE4A1007D01D}">
      <dgm:prSet phldrT="[Text]"/>
      <dgm:spPr/>
      <dgm:t>
        <a:bodyPr/>
        <a:lstStyle/>
        <a:p>
          <a:r>
            <a:rPr lang="en-GB" dirty="0"/>
            <a:t>Windows &amp; XBOX use DirectX. Most other platforms use OpenGL.</a:t>
          </a:r>
        </a:p>
      </dgm:t>
    </dgm:pt>
    <dgm:pt modelId="{8E0E68F6-EF5A-4CEE-ACBD-6580B6B40A9E}" type="parTrans" cxnId="{FBFDDDD5-C04B-4DA4-BC1E-F747CE1ED37D}">
      <dgm:prSet/>
      <dgm:spPr/>
      <dgm:t>
        <a:bodyPr/>
        <a:lstStyle/>
        <a:p>
          <a:endParaRPr lang="en-GB"/>
        </a:p>
      </dgm:t>
    </dgm:pt>
    <dgm:pt modelId="{FF085BC1-BA39-4726-8E7D-1D506DABFCF0}" type="sibTrans" cxnId="{FBFDDDD5-C04B-4DA4-BC1E-F747CE1ED37D}">
      <dgm:prSet/>
      <dgm:spPr/>
      <dgm:t>
        <a:bodyPr/>
        <a:lstStyle/>
        <a:p>
          <a:endParaRPr lang="en-GB"/>
        </a:p>
      </dgm:t>
    </dgm:pt>
    <dgm:pt modelId="{D7296D72-1C9C-4553-903F-A3859AA8D5A6}">
      <dgm:prSet phldrT="[Text]"/>
      <dgm:spPr/>
      <dgm:t>
        <a:bodyPr/>
        <a:lstStyle/>
        <a:p>
          <a:r>
            <a:rPr lang="en-GB" dirty="0"/>
            <a:t>E.g. without an API an Android game wouldn’t be able to run on all the different Android phone hardware.</a:t>
          </a:r>
        </a:p>
      </dgm:t>
    </dgm:pt>
    <dgm:pt modelId="{E878E06C-1CCC-43F8-9988-A24BD082D7D5}" type="parTrans" cxnId="{908BFD63-64FE-48F2-95B4-2323DBBBD107}">
      <dgm:prSet/>
      <dgm:spPr/>
      <dgm:t>
        <a:bodyPr/>
        <a:lstStyle/>
        <a:p>
          <a:endParaRPr lang="en-GB"/>
        </a:p>
      </dgm:t>
    </dgm:pt>
    <dgm:pt modelId="{2467C963-44DC-4FE5-889C-AD92FF76A5D2}" type="sibTrans" cxnId="{908BFD63-64FE-48F2-95B4-2323DBBBD107}">
      <dgm:prSet/>
      <dgm:spPr/>
      <dgm:t>
        <a:bodyPr/>
        <a:lstStyle/>
        <a:p>
          <a:endParaRPr lang="en-GB"/>
        </a:p>
      </dgm:t>
    </dgm:pt>
    <dgm:pt modelId="{F06BC4B6-B975-4F92-A6AF-39A5F59BE302}" type="pres">
      <dgm:prSet presAssocID="{61B44516-1BD0-4E40-A2E9-6387AB804A93}" presName="linear" presStyleCnt="0">
        <dgm:presLayoutVars>
          <dgm:animLvl val="lvl"/>
          <dgm:resizeHandles val="exact"/>
        </dgm:presLayoutVars>
      </dgm:prSet>
      <dgm:spPr/>
    </dgm:pt>
    <dgm:pt modelId="{0AFA5E63-BB1C-4C62-AD66-C8A791A5D974}" type="pres">
      <dgm:prSet presAssocID="{A1B2D9BE-FA92-4D3D-96F0-9CA63DA99692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9BC82D2-FA31-4DA8-B189-6A6081D00EEA}" type="pres">
      <dgm:prSet presAssocID="{35BE1574-3F33-467A-B80C-A3899ADE419A}" presName="spacer" presStyleCnt="0"/>
      <dgm:spPr/>
    </dgm:pt>
    <dgm:pt modelId="{A7B24E69-B289-42F9-8320-686E41038021}" type="pres">
      <dgm:prSet presAssocID="{EF19E019-9937-4E33-8495-64376191229C}" presName="parentText" presStyleLbl="node1" presStyleIdx="1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AA632CCA-9B10-4E8A-933E-1BAE1C7EC868}" type="pres">
      <dgm:prSet presAssocID="{EF19E019-9937-4E33-8495-64376191229C}" presName="childText" presStyleLbl="revTx" presStyleIdx="0" presStyleCnt="1">
        <dgm:presLayoutVars>
          <dgm:bulletEnabled val="1"/>
        </dgm:presLayoutVars>
      </dgm:prSet>
      <dgm:spPr/>
    </dgm:pt>
    <dgm:pt modelId="{4F107158-971B-46DE-ABD2-08E7845D6302}" type="pres">
      <dgm:prSet presAssocID="{2234720F-AEF0-4D9B-92CC-FE4A1007D01D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0AD3105-D29F-4D3A-AE54-8BB8C2AB9FAC}" type="presOf" srcId="{61B44516-1BD0-4E40-A2E9-6387AB804A93}" destId="{F06BC4B6-B975-4F92-A6AF-39A5F59BE302}" srcOrd="0" destOrd="0" presId="urn:microsoft.com/office/officeart/2005/8/layout/vList2"/>
    <dgm:cxn modelId="{5B3AC80D-96A0-43ED-8B92-1536E50F35F3}" type="presOf" srcId="{D7296D72-1C9C-4553-903F-A3859AA8D5A6}" destId="{AA632CCA-9B10-4E8A-933E-1BAE1C7EC868}" srcOrd="0" destOrd="0" presId="urn:microsoft.com/office/officeart/2005/8/layout/vList2"/>
    <dgm:cxn modelId="{11AE532E-F56E-4C71-9CFF-57521BEE20F8}" type="presOf" srcId="{A1B2D9BE-FA92-4D3D-96F0-9CA63DA99692}" destId="{0AFA5E63-BB1C-4C62-AD66-C8A791A5D974}" srcOrd="0" destOrd="0" presId="urn:microsoft.com/office/officeart/2005/8/layout/vList2"/>
    <dgm:cxn modelId="{908BFD63-64FE-48F2-95B4-2323DBBBD107}" srcId="{EF19E019-9937-4E33-8495-64376191229C}" destId="{D7296D72-1C9C-4553-903F-A3859AA8D5A6}" srcOrd="0" destOrd="0" parTransId="{E878E06C-1CCC-43F8-9988-A24BD082D7D5}" sibTransId="{2467C963-44DC-4FE5-889C-AD92FF76A5D2}"/>
    <dgm:cxn modelId="{928D57B8-E217-4B16-B76A-60D5EA0BA626}" srcId="{61B44516-1BD0-4E40-A2E9-6387AB804A93}" destId="{A1B2D9BE-FA92-4D3D-96F0-9CA63DA99692}" srcOrd="0" destOrd="0" parTransId="{309ADA4C-C87F-40CB-9908-5C864D3CA636}" sibTransId="{35BE1574-3F33-467A-B80C-A3899ADE419A}"/>
    <dgm:cxn modelId="{FBFDDDD5-C04B-4DA4-BC1E-F747CE1ED37D}" srcId="{61B44516-1BD0-4E40-A2E9-6387AB804A93}" destId="{2234720F-AEF0-4D9B-92CC-FE4A1007D01D}" srcOrd="2" destOrd="0" parTransId="{8E0E68F6-EF5A-4CEE-ACBD-6580B6B40A9E}" sibTransId="{FF085BC1-BA39-4726-8E7D-1D506DABFCF0}"/>
    <dgm:cxn modelId="{D3C3B1DC-61A6-4A5E-AB52-00E44FA60F2E}" type="presOf" srcId="{EF19E019-9937-4E33-8495-64376191229C}" destId="{A7B24E69-B289-42F9-8320-686E41038021}" srcOrd="0" destOrd="0" presId="urn:microsoft.com/office/officeart/2005/8/layout/vList2"/>
    <dgm:cxn modelId="{C955A7E2-7814-4B6A-888C-E014C0F5A84F}" srcId="{61B44516-1BD0-4E40-A2E9-6387AB804A93}" destId="{EF19E019-9937-4E33-8495-64376191229C}" srcOrd="1" destOrd="0" parTransId="{F79AE06A-E4DB-478C-8E71-674B38ADDCA0}" sibTransId="{8E75CC74-B5BA-4CD4-BA3E-0BDE92058E79}"/>
    <dgm:cxn modelId="{2DE61CE9-A099-443C-BFCB-EBEA049289B7}" type="presOf" srcId="{2234720F-AEF0-4D9B-92CC-FE4A1007D01D}" destId="{4F107158-971B-46DE-ABD2-08E7845D6302}" srcOrd="0" destOrd="0" presId="urn:microsoft.com/office/officeart/2005/8/layout/vList2"/>
    <dgm:cxn modelId="{2E17F699-5090-48AF-A372-B0B6F77CE5DF}" type="presParOf" srcId="{F06BC4B6-B975-4F92-A6AF-39A5F59BE302}" destId="{0AFA5E63-BB1C-4C62-AD66-C8A791A5D974}" srcOrd="0" destOrd="0" presId="urn:microsoft.com/office/officeart/2005/8/layout/vList2"/>
    <dgm:cxn modelId="{EACF41BC-821A-4CAD-BB67-30B8D11FDF3D}" type="presParOf" srcId="{F06BC4B6-B975-4F92-A6AF-39A5F59BE302}" destId="{19BC82D2-FA31-4DA8-B189-6A6081D00EEA}" srcOrd="1" destOrd="0" presId="urn:microsoft.com/office/officeart/2005/8/layout/vList2"/>
    <dgm:cxn modelId="{C7AB843F-1526-47E0-BACA-18589D3AA875}" type="presParOf" srcId="{F06BC4B6-B975-4F92-A6AF-39A5F59BE302}" destId="{A7B24E69-B289-42F9-8320-686E41038021}" srcOrd="2" destOrd="0" presId="urn:microsoft.com/office/officeart/2005/8/layout/vList2"/>
    <dgm:cxn modelId="{96D35E2F-1796-4EC0-A74E-924AC1746190}" type="presParOf" srcId="{F06BC4B6-B975-4F92-A6AF-39A5F59BE302}" destId="{AA632CCA-9B10-4E8A-933E-1BAE1C7EC868}" srcOrd="3" destOrd="0" presId="urn:microsoft.com/office/officeart/2005/8/layout/vList2"/>
    <dgm:cxn modelId="{D41A35F4-D9A5-4C42-A059-E4AB7965026E}" type="presParOf" srcId="{F06BC4B6-B975-4F92-A6AF-39A5F59BE302}" destId="{4F107158-971B-46DE-ABD2-08E7845D63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44516-1BD0-4E40-A2E9-6387AB804A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1B2D9BE-FA92-4D3D-96F0-9CA63DA99692}">
      <dgm:prSet phldrT="[Text]"/>
      <dgm:spPr/>
      <dgm:t>
        <a:bodyPr/>
        <a:lstStyle/>
        <a:p>
          <a:r>
            <a:rPr lang="en-GB" dirty="0"/>
            <a:t>Audio API’s are also used to support different audio hardware.</a:t>
          </a:r>
        </a:p>
      </dgm:t>
    </dgm:pt>
    <dgm:pt modelId="{309ADA4C-C87F-40CB-9908-5C864D3CA636}" type="parTrans" cxnId="{928D57B8-E217-4B16-B76A-60D5EA0BA626}">
      <dgm:prSet/>
      <dgm:spPr/>
      <dgm:t>
        <a:bodyPr/>
        <a:lstStyle/>
        <a:p>
          <a:endParaRPr lang="en-GB"/>
        </a:p>
      </dgm:t>
    </dgm:pt>
    <dgm:pt modelId="{35BE1574-3F33-467A-B80C-A3899ADE419A}" type="sibTrans" cxnId="{928D57B8-E217-4B16-B76A-60D5EA0BA626}">
      <dgm:prSet/>
      <dgm:spPr/>
      <dgm:t>
        <a:bodyPr/>
        <a:lstStyle/>
        <a:p>
          <a:endParaRPr lang="en-GB"/>
        </a:p>
      </dgm:t>
    </dgm:pt>
    <dgm:pt modelId="{EF19E019-9937-4E33-8495-64376191229C}">
      <dgm:prSet phldrT="[Text]"/>
      <dgm:spPr/>
      <dgm:t>
        <a:bodyPr/>
        <a:lstStyle/>
        <a:p>
          <a:r>
            <a:rPr lang="en-GB" dirty="0"/>
            <a:t>There is greater variety in audio, though DirectX &amp; Web Audio API are common.</a:t>
          </a:r>
        </a:p>
      </dgm:t>
    </dgm:pt>
    <dgm:pt modelId="{F79AE06A-E4DB-478C-8E71-674B38ADDCA0}" type="parTrans" cxnId="{C955A7E2-7814-4B6A-888C-E014C0F5A84F}">
      <dgm:prSet/>
      <dgm:spPr/>
      <dgm:t>
        <a:bodyPr/>
        <a:lstStyle/>
        <a:p>
          <a:endParaRPr lang="en-GB"/>
        </a:p>
      </dgm:t>
    </dgm:pt>
    <dgm:pt modelId="{8E75CC74-B5BA-4CD4-BA3E-0BDE92058E79}" type="sibTrans" cxnId="{C955A7E2-7814-4B6A-888C-E014C0F5A84F}">
      <dgm:prSet/>
      <dgm:spPr/>
      <dgm:t>
        <a:bodyPr/>
        <a:lstStyle/>
        <a:p>
          <a:endParaRPr lang="en-GB"/>
        </a:p>
      </dgm:t>
    </dgm:pt>
    <dgm:pt modelId="{BF45C945-3873-42E0-B7AB-CF6DFA94B3C0}">
      <dgm:prSet phldrT="[Text]"/>
      <dgm:spPr/>
      <dgm:t>
        <a:bodyPr/>
        <a:lstStyle/>
        <a:p>
          <a:r>
            <a:rPr lang="en-GB" dirty="0"/>
            <a:t>There are also choices in terms of audio file formats.</a:t>
          </a:r>
        </a:p>
      </dgm:t>
    </dgm:pt>
    <dgm:pt modelId="{758DDC5D-EB25-4580-80E3-809AA9D1A5FC}" type="parTrans" cxnId="{F08C27E1-5C56-474C-A17C-A9FE4A1D8B41}">
      <dgm:prSet/>
      <dgm:spPr/>
      <dgm:t>
        <a:bodyPr/>
        <a:lstStyle/>
        <a:p>
          <a:endParaRPr lang="en-GB"/>
        </a:p>
      </dgm:t>
    </dgm:pt>
    <dgm:pt modelId="{84420490-F556-414C-988C-C16972C54D49}" type="sibTrans" cxnId="{F08C27E1-5C56-474C-A17C-A9FE4A1D8B41}">
      <dgm:prSet/>
      <dgm:spPr/>
      <dgm:t>
        <a:bodyPr/>
        <a:lstStyle/>
        <a:p>
          <a:endParaRPr lang="en-GB"/>
        </a:p>
      </dgm:t>
    </dgm:pt>
    <dgm:pt modelId="{2234720F-AEF0-4D9B-92CC-FE4A1007D01D}">
      <dgm:prSet phldrT="[Text]"/>
      <dgm:spPr/>
      <dgm:t>
        <a:bodyPr/>
        <a:lstStyle/>
        <a:p>
          <a:r>
            <a:rPr lang="en-GB" dirty="0"/>
            <a:t>Affected by choice of API and/or Game Engine.</a:t>
          </a:r>
        </a:p>
      </dgm:t>
    </dgm:pt>
    <dgm:pt modelId="{8E0E68F6-EF5A-4CEE-ACBD-6580B6B40A9E}" type="parTrans" cxnId="{FBFDDDD5-C04B-4DA4-BC1E-F747CE1ED37D}">
      <dgm:prSet/>
      <dgm:spPr/>
      <dgm:t>
        <a:bodyPr/>
        <a:lstStyle/>
        <a:p>
          <a:endParaRPr lang="en-GB"/>
        </a:p>
      </dgm:t>
    </dgm:pt>
    <dgm:pt modelId="{FF085BC1-BA39-4726-8E7D-1D506DABFCF0}" type="sibTrans" cxnId="{FBFDDDD5-C04B-4DA4-BC1E-F747CE1ED37D}">
      <dgm:prSet/>
      <dgm:spPr/>
      <dgm:t>
        <a:bodyPr/>
        <a:lstStyle/>
        <a:p>
          <a:endParaRPr lang="en-GB"/>
        </a:p>
      </dgm:t>
    </dgm:pt>
    <dgm:pt modelId="{4B3F9CF0-6E64-46F6-8A62-55ABA747CF25}">
      <dgm:prSet phldrT="[Text]"/>
      <dgm:spPr/>
      <dgm:t>
        <a:bodyPr/>
        <a:lstStyle/>
        <a:p>
          <a:r>
            <a:rPr lang="en-GB" dirty="0"/>
            <a:t>Unity3D supports .</a:t>
          </a:r>
          <a:r>
            <a:rPr lang="en-GB" dirty="0" err="1"/>
            <a:t>aif</a:t>
          </a:r>
          <a:r>
            <a:rPr lang="en-GB" dirty="0"/>
            <a:t>, .wav, .mp3 &amp; .</a:t>
          </a:r>
          <a:r>
            <a:rPr lang="en-GB" dirty="0" err="1"/>
            <a:t>ogg</a:t>
          </a:r>
          <a:r>
            <a:rPr lang="en-GB" dirty="0"/>
            <a:t>.</a:t>
          </a:r>
        </a:p>
      </dgm:t>
    </dgm:pt>
    <dgm:pt modelId="{332B16AB-B0B2-4233-BB4D-4A596895EEDE}" type="parTrans" cxnId="{9544D7B5-B1FF-4AD2-A2FA-8B9A48C3ABD8}">
      <dgm:prSet/>
      <dgm:spPr/>
      <dgm:t>
        <a:bodyPr/>
        <a:lstStyle/>
        <a:p>
          <a:endParaRPr lang="en-GB"/>
        </a:p>
      </dgm:t>
    </dgm:pt>
    <dgm:pt modelId="{54B70B74-D78C-4F97-980B-BD70335C4903}" type="sibTrans" cxnId="{9544D7B5-B1FF-4AD2-A2FA-8B9A48C3ABD8}">
      <dgm:prSet/>
      <dgm:spPr/>
      <dgm:t>
        <a:bodyPr/>
        <a:lstStyle/>
        <a:p>
          <a:endParaRPr lang="en-GB"/>
        </a:p>
      </dgm:t>
    </dgm:pt>
    <dgm:pt modelId="{ACCCB585-849F-4B7A-8B2D-310D1C331E44}">
      <dgm:prSet phldrT="[Text]"/>
      <dgm:spPr/>
      <dgm:t>
        <a:bodyPr/>
        <a:lstStyle/>
        <a:p>
          <a:r>
            <a:rPr lang="en-GB" dirty="0"/>
            <a:t>Unreal Engine supports .wav</a:t>
          </a:r>
        </a:p>
      </dgm:t>
    </dgm:pt>
    <dgm:pt modelId="{54BE170D-3330-4ADA-9D28-83D3B4300E69}" type="parTrans" cxnId="{CAB33F57-C363-4A50-A69B-1E3B8CE75184}">
      <dgm:prSet/>
      <dgm:spPr/>
      <dgm:t>
        <a:bodyPr/>
        <a:lstStyle/>
        <a:p>
          <a:endParaRPr lang="en-GB"/>
        </a:p>
      </dgm:t>
    </dgm:pt>
    <dgm:pt modelId="{9216D4F5-9479-4AA1-A5AF-17DDD0E8B4C0}" type="sibTrans" cxnId="{CAB33F57-C363-4A50-A69B-1E3B8CE75184}">
      <dgm:prSet/>
      <dgm:spPr/>
      <dgm:t>
        <a:bodyPr/>
        <a:lstStyle/>
        <a:p>
          <a:endParaRPr lang="en-GB"/>
        </a:p>
      </dgm:t>
    </dgm:pt>
    <dgm:pt modelId="{F06BC4B6-B975-4F92-A6AF-39A5F59BE302}" type="pres">
      <dgm:prSet presAssocID="{61B44516-1BD0-4E40-A2E9-6387AB804A93}" presName="linear" presStyleCnt="0">
        <dgm:presLayoutVars>
          <dgm:animLvl val="lvl"/>
          <dgm:resizeHandles val="exact"/>
        </dgm:presLayoutVars>
      </dgm:prSet>
      <dgm:spPr/>
    </dgm:pt>
    <dgm:pt modelId="{0AFA5E63-BB1C-4C62-AD66-C8A791A5D974}" type="pres">
      <dgm:prSet presAssocID="{A1B2D9BE-FA92-4D3D-96F0-9CA63DA99692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9BC82D2-FA31-4DA8-B189-6A6081D00EEA}" type="pres">
      <dgm:prSet presAssocID="{35BE1574-3F33-467A-B80C-A3899ADE419A}" presName="spacer" presStyleCnt="0"/>
      <dgm:spPr/>
    </dgm:pt>
    <dgm:pt modelId="{A7B24E69-B289-42F9-8320-686E41038021}" type="pres">
      <dgm:prSet presAssocID="{EF19E019-9937-4E33-8495-64376191229C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49859E5-F153-4964-96BE-7B197E49895A}" type="pres">
      <dgm:prSet presAssocID="{8E75CC74-B5BA-4CD4-BA3E-0BDE92058E79}" presName="spacer" presStyleCnt="0"/>
      <dgm:spPr/>
    </dgm:pt>
    <dgm:pt modelId="{3AF95C08-024A-41DA-BC83-4AA9BF44E617}" type="pres">
      <dgm:prSet presAssocID="{BF45C945-3873-42E0-B7AB-CF6DFA94B3C0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218CE14-7BC9-4F0B-A02A-D0414049F0A8}" type="pres">
      <dgm:prSet presAssocID="{84420490-F556-414C-988C-C16972C54D49}" presName="spacer" presStyleCnt="0"/>
      <dgm:spPr/>
    </dgm:pt>
    <dgm:pt modelId="{4F107158-971B-46DE-ABD2-08E7845D6302}" type="pres">
      <dgm:prSet presAssocID="{2234720F-AEF0-4D9B-92CC-FE4A1007D01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8228E89-4953-484D-9003-6CC2C0C987A7}" type="pres">
      <dgm:prSet presAssocID="{2234720F-AEF0-4D9B-92CC-FE4A1007D01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AD3105-D29F-4D3A-AE54-8BB8C2AB9FAC}" type="presOf" srcId="{61B44516-1BD0-4E40-A2E9-6387AB804A93}" destId="{F06BC4B6-B975-4F92-A6AF-39A5F59BE302}" srcOrd="0" destOrd="0" presId="urn:microsoft.com/office/officeart/2005/8/layout/vList2"/>
    <dgm:cxn modelId="{11AE532E-F56E-4C71-9CFF-57521BEE20F8}" type="presOf" srcId="{A1B2D9BE-FA92-4D3D-96F0-9CA63DA99692}" destId="{0AFA5E63-BB1C-4C62-AD66-C8A791A5D974}" srcOrd="0" destOrd="0" presId="urn:microsoft.com/office/officeart/2005/8/layout/vList2"/>
    <dgm:cxn modelId="{83D02853-1BBA-42D7-93BB-17CBFAA4C40C}" type="presOf" srcId="{BF45C945-3873-42E0-B7AB-CF6DFA94B3C0}" destId="{3AF95C08-024A-41DA-BC83-4AA9BF44E617}" srcOrd="0" destOrd="0" presId="urn:microsoft.com/office/officeart/2005/8/layout/vList2"/>
    <dgm:cxn modelId="{D336C153-6C01-43FB-A459-55FB866772CB}" type="presOf" srcId="{4B3F9CF0-6E64-46F6-8A62-55ABA747CF25}" destId="{88228E89-4953-484D-9003-6CC2C0C987A7}" srcOrd="0" destOrd="0" presId="urn:microsoft.com/office/officeart/2005/8/layout/vList2"/>
    <dgm:cxn modelId="{CAB33F57-C363-4A50-A69B-1E3B8CE75184}" srcId="{2234720F-AEF0-4D9B-92CC-FE4A1007D01D}" destId="{ACCCB585-849F-4B7A-8B2D-310D1C331E44}" srcOrd="1" destOrd="0" parTransId="{54BE170D-3330-4ADA-9D28-83D3B4300E69}" sibTransId="{9216D4F5-9479-4AA1-A5AF-17DDD0E8B4C0}"/>
    <dgm:cxn modelId="{9544D7B5-B1FF-4AD2-A2FA-8B9A48C3ABD8}" srcId="{2234720F-AEF0-4D9B-92CC-FE4A1007D01D}" destId="{4B3F9CF0-6E64-46F6-8A62-55ABA747CF25}" srcOrd="0" destOrd="0" parTransId="{332B16AB-B0B2-4233-BB4D-4A596895EEDE}" sibTransId="{54B70B74-D78C-4F97-980B-BD70335C4903}"/>
    <dgm:cxn modelId="{928D57B8-E217-4B16-B76A-60D5EA0BA626}" srcId="{61B44516-1BD0-4E40-A2E9-6387AB804A93}" destId="{A1B2D9BE-FA92-4D3D-96F0-9CA63DA99692}" srcOrd="0" destOrd="0" parTransId="{309ADA4C-C87F-40CB-9908-5C864D3CA636}" sibTransId="{35BE1574-3F33-467A-B80C-A3899ADE419A}"/>
    <dgm:cxn modelId="{FBFDDDD5-C04B-4DA4-BC1E-F747CE1ED37D}" srcId="{61B44516-1BD0-4E40-A2E9-6387AB804A93}" destId="{2234720F-AEF0-4D9B-92CC-FE4A1007D01D}" srcOrd="3" destOrd="0" parTransId="{8E0E68F6-EF5A-4CEE-ACBD-6580B6B40A9E}" sibTransId="{FF085BC1-BA39-4726-8E7D-1D506DABFCF0}"/>
    <dgm:cxn modelId="{D3C3B1DC-61A6-4A5E-AB52-00E44FA60F2E}" type="presOf" srcId="{EF19E019-9937-4E33-8495-64376191229C}" destId="{A7B24E69-B289-42F9-8320-686E41038021}" srcOrd="0" destOrd="0" presId="urn:microsoft.com/office/officeart/2005/8/layout/vList2"/>
    <dgm:cxn modelId="{F08C27E1-5C56-474C-A17C-A9FE4A1D8B41}" srcId="{61B44516-1BD0-4E40-A2E9-6387AB804A93}" destId="{BF45C945-3873-42E0-B7AB-CF6DFA94B3C0}" srcOrd="2" destOrd="0" parTransId="{758DDC5D-EB25-4580-80E3-809AA9D1A5FC}" sibTransId="{84420490-F556-414C-988C-C16972C54D49}"/>
    <dgm:cxn modelId="{C955A7E2-7814-4B6A-888C-E014C0F5A84F}" srcId="{61B44516-1BD0-4E40-A2E9-6387AB804A93}" destId="{EF19E019-9937-4E33-8495-64376191229C}" srcOrd="1" destOrd="0" parTransId="{F79AE06A-E4DB-478C-8E71-674B38ADDCA0}" sibTransId="{8E75CC74-B5BA-4CD4-BA3E-0BDE92058E79}"/>
    <dgm:cxn modelId="{E2FDE2E7-00D5-4217-939A-90A36EFD00AD}" type="presOf" srcId="{ACCCB585-849F-4B7A-8B2D-310D1C331E44}" destId="{88228E89-4953-484D-9003-6CC2C0C987A7}" srcOrd="0" destOrd="1" presId="urn:microsoft.com/office/officeart/2005/8/layout/vList2"/>
    <dgm:cxn modelId="{2DE61CE9-A099-443C-BFCB-EBEA049289B7}" type="presOf" srcId="{2234720F-AEF0-4D9B-92CC-FE4A1007D01D}" destId="{4F107158-971B-46DE-ABD2-08E7845D6302}" srcOrd="0" destOrd="0" presId="urn:microsoft.com/office/officeart/2005/8/layout/vList2"/>
    <dgm:cxn modelId="{2E17F699-5090-48AF-A372-B0B6F77CE5DF}" type="presParOf" srcId="{F06BC4B6-B975-4F92-A6AF-39A5F59BE302}" destId="{0AFA5E63-BB1C-4C62-AD66-C8A791A5D974}" srcOrd="0" destOrd="0" presId="urn:microsoft.com/office/officeart/2005/8/layout/vList2"/>
    <dgm:cxn modelId="{EACF41BC-821A-4CAD-BB67-30B8D11FDF3D}" type="presParOf" srcId="{F06BC4B6-B975-4F92-A6AF-39A5F59BE302}" destId="{19BC82D2-FA31-4DA8-B189-6A6081D00EEA}" srcOrd="1" destOrd="0" presId="urn:microsoft.com/office/officeart/2005/8/layout/vList2"/>
    <dgm:cxn modelId="{C7AB843F-1526-47E0-BACA-18589D3AA875}" type="presParOf" srcId="{F06BC4B6-B975-4F92-A6AF-39A5F59BE302}" destId="{A7B24E69-B289-42F9-8320-686E41038021}" srcOrd="2" destOrd="0" presId="urn:microsoft.com/office/officeart/2005/8/layout/vList2"/>
    <dgm:cxn modelId="{FCB41FAE-7988-4909-B18B-C6F4BBA6B0EE}" type="presParOf" srcId="{F06BC4B6-B975-4F92-A6AF-39A5F59BE302}" destId="{849859E5-F153-4964-96BE-7B197E49895A}" srcOrd="3" destOrd="0" presId="urn:microsoft.com/office/officeart/2005/8/layout/vList2"/>
    <dgm:cxn modelId="{0E6ACDD4-C176-4E2E-A7F0-B1E4B3B5B681}" type="presParOf" srcId="{F06BC4B6-B975-4F92-A6AF-39A5F59BE302}" destId="{3AF95C08-024A-41DA-BC83-4AA9BF44E617}" srcOrd="4" destOrd="0" presId="urn:microsoft.com/office/officeart/2005/8/layout/vList2"/>
    <dgm:cxn modelId="{402B72BD-6A83-48CB-949B-B653208A4041}" type="presParOf" srcId="{F06BC4B6-B975-4F92-A6AF-39A5F59BE302}" destId="{7218CE14-7BC9-4F0B-A02A-D0414049F0A8}" srcOrd="5" destOrd="0" presId="urn:microsoft.com/office/officeart/2005/8/layout/vList2"/>
    <dgm:cxn modelId="{D41A35F4-D9A5-4C42-A059-E4AB7965026E}" type="presParOf" srcId="{F06BC4B6-B975-4F92-A6AF-39A5F59BE302}" destId="{4F107158-971B-46DE-ABD2-08E7845D6302}" srcOrd="6" destOrd="0" presId="urn:microsoft.com/office/officeart/2005/8/layout/vList2"/>
    <dgm:cxn modelId="{F8718463-3A39-4D57-9605-F79B7869CF1E}" type="presParOf" srcId="{F06BC4B6-B975-4F92-A6AF-39A5F59BE302}" destId="{88228E89-4953-484D-9003-6CC2C0C987A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A5E63-BB1C-4C62-AD66-C8A791A5D974}">
      <dsp:nvSpPr>
        <dsp:cNvPr id="0" name=""/>
        <dsp:cNvSpPr/>
      </dsp:nvSpPr>
      <dsp:spPr>
        <a:xfrm>
          <a:off x="0" y="205803"/>
          <a:ext cx="11439525" cy="652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 game developed for Windows won’t work on MAC OSX.</a:t>
          </a:r>
        </a:p>
      </dsp:txBody>
      <dsp:txXfrm>
        <a:off x="0" y="205803"/>
        <a:ext cx="11439525" cy="652859"/>
      </dsp:txXfrm>
    </dsp:sp>
    <dsp:sp modelId="{A7B24E69-B289-42F9-8320-686E41038021}">
      <dsp:nvSpPr>
        <dsp:cNvPr id="0" name=""/>
        <dsp:cNvSpPr/>
      </dsp:nvSpPr>
      <dsp:spPr>
        <a:xfrm>
          <a:off x="0" y="947943"/>
          <a:ext cx="11439525" cy="6528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Similarly a game developed on Android won’t work on iPhone iOS.</a:t>
          </a:r>
        </a:p>
      </dsp:txBody>
      <dsp:txXfrm>
        <a:off x="0" y="947943"/>
        <a:ext cx="11439525" cy="652859"/>
      </dsp:txXfrm>
    </dsp:sp>
    <dsp:sp modelId="{3AF95C08-024A-41DA-BC83-4AA9BF44E617}">
      <dsp:nvSpPr>
        <dsp:cNvPr id="0" name=""/>
        <dsp:cNvSpPr/>
      </dsp:nvSpPr>
      <dsp:spPr>
        <a:xfrm>
          <a:off x="0" y="1690083"/>
          <a:ext cx="11439525" cy="6528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Targeting platforms are important as some have a larger user base.</a:t>
          </a:r>
        </a:p>
      </dsp:txBody>
      <dsp:txXfrm>
        <a:off x="0" y="1690083"/>
        <a:ext cx="11439525" cy="652859"/>
      </dsp:txXfrm>
    </dsp:sp>
    <dsp:sp modelId="{4F107158-971B-46DE-ABD2-08E7845D6302}">
      <dsp:nvSpPr>
        <dsp:cNvPr id="0" name=""/>
        <dsp:cNvSpPr/>
      </dsp:nvSpPr>
      <dsp:spPr>
        <a:xfrm>
          <a:off x="0" y="2432223"/>
          <a:ext cx="11439525" cy="6528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Some technologies are platform independent </a:t>
          </a:r>
          <a:r>
            <a:rPr lang="en-GB" sz="3100" kern="1200"/>
            <a:t>or make </a:t>
          </a:r>
          <a:r>
            <a:rPr lang="en-GB" sz="3100" kern="1200" dirty="0"/>
            <a:t>porting easier.</a:t>
          </a:r>
        </a:p>
      </dsp:txBody>
      <dsp:txXfrm>
        <a:off x="0" y="2432223"/>
        <a:ext cx="11439525" cy="652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A5E63-BB1C-4C62-AD66-C8A791A5D974}">
      <dsp:nvSpPr>
        <dsp:cNvPr id="0" name=""/>
        <dsp:cNvSpPr/>
      </dsp:nvSpPr>
      <dsp:spPr>
        <a:xfrm>
          <a:off x="0" y="36423"/>
          <a:ext cx="11439525" cy="5896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Some platforms prefer certain languages to be used.</a:t>
          </a:r>
        </a:p>
      </dsp:txBody>
      <dsp:txXfrm>
        <a:off x="0" y="36423"/>
        <a:ext cx="11439525" cy="589680"/>
      </dsp:txXfrm>
    </dsp:sp>
    <dsp:sp modelId="{243A5778-E5E0-46DD-B3CA-8CE2F31177F9}">
      <dsp:nvSpPr>
        <dsp:cNvPr id="0" name=""/>
        <dsp:cNvSpPr/>
      </dsp:nvSpPr>
      <dsp:spPr>
        <a:xfrm>
          <a:off x="0" y="626103"/>
          <a:ext cx="1143952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20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Android prefers JAVA.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iOS &amp; Mac OSX used to require objective-C &amp; now prefers Swift.</a:t>
          </a:r>
        </a:p>
      </dsp:txBody>
      <dsp:txXfrm>
        <a:off x="0" y="626103"/>
        <a:ext cx="11439525" cy="724500"/>
      </dsp:txXfrm>
    </dsp:sp>
    <dsp:sp modelId="{A7B24E69-B289-42F9-8320-686E41038021}">
      <dsp:nvSpPr>
        <dsp:cNvPr id="0" name=""/>
        <dsp:cNvSpPr/>
      </dsp:nvSpPr>
      <dsp:spPr>
        <a:xfrm>
          <a:off x="0" y="1350603"/>
          <a:ext cx="11439525" cy="589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Certain game engines are language specific.</a:t>
          </a:r>
        </a:p>
      </dsp:txBody>
      <dsp:txXfrm>
        <a:off x="0" y="1350603"/>
        <a:ext cx="11439525" cy="589680"/>
      </dsp:txXfrm>
    </dsp:sp>
    <dsp:sp modelId="{2055B9AD-B8C4-4BA1-801C-876137C79500}">
      <dsp:nvSpPr>
        <dsp:cNvPr id="0" name=""/>
        <dsp:cNvSpPr/>
      </dsp:nvSpPr>
      <dsp:spPr>
        <a:xfrm>
          <a:off x="0" y="1940283"/>
          <a:ext cx="1143952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20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Unity3D uses C#.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Unreal Engine uses C++.</a:t>
          </a:r>
        </a:p>
      </dsp:txBody>
      <dsp:txXfrm>
        <a:off x="0" y="1940283"/>
        <a:ext cx="11439525" cy="724500"/>
      </dsp:txXfrm>
    </dsp:sp>
    <dsp:sp modelId="{3AF95C08-024A-41DA-BC83-4AA9BF44E617}">
      <dsp:nvSpPr>
        <dsp:cNvPr id="0" name=""/>
        <dsp:cNvSpPr/>
      </dsp:nvSpPr>
      <dsp:spPr>
        <a:xfrm>
          <a:off x="0" y="2664783"/>
          <a:ext cx="11439525" cy="5896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Generally C++ is very commonly used due to its speed &amp; flexibility.</a:t>
          </a:r>
        </a:p>
      </dsp:txBody>
      <dsp:txXfrm>
        <a:off x="0" y="2664783"/>
        <a:ext cx="11439525" cy="589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A5E63-BB1C-4C62-AD66-C8A791A5D974}">
      <dsp:nvSpPr>
        <dsp:cNvPr id="0" name=""/>
        <dsp:cNvSpPr/>
      </dsp:nvSpPr>
      <dsp:spPr>
        <a:xfrm>
          <a:off x="0" y="252243"/>
          <a:ext cx="11439525" cy="631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They affect your ability to connect different peripherals to a computer. </a:t>
          </a:r>
        </a:p>
      </dsp:txBody>
      <dsp:txXfrm>
        <a:off x="0" y="252243"/>
        <a:ext cx="11439525" cy="631800"/>
      </dsp:txXfrm>
    </dsp:sp>
    <dsp:sp modelId="{A7B24E69-B289-42F9-8320-686E41038021}">
      <dsp:nvSpPr>
        <dsp:cNvPr id="0" name=""/>
        <dsp:cNvSpPr/>
      </dsp:nvSpPr>
      <dsp:spPr>
        <a:xfrm>
          <a:off x="0" y="970443"/>
          <a:ext cx="11439525" cy="631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Additionally they can affect performance of devices, e.g. Graphics Card.</a:t>
          </a:r>
        </a:p>
      </dsp:txBody>
      <dsp:txXfrm>
        <a:off x="0" y="970443"/>
        <a:ext cx="11439525" cy="631800"/>
      </dsp:txXfrm>
    </dsp:sp>
    <dsp:sp modelId="{3AF95C08-024A-41DA-BC83-4AA9BF44E617}">
      <dsp:nvSpPr>
        <dsp:cNvPr id="0" name=""/>
        <dsp:cNvSpPr/>
      </dsp:nvSpPr>
      <dsp:spPr>
        <a:xfrm>
          <a:off x="0" y="1688643"/>
          <a:ext cx="11439525" cy="631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Outdated drivers can have compatibility issues or bugs that aren’t fixed.</a:t>
          </a:r>
        </a:p>
      </dsp:txBody>
      <dsp:txXfrm>
        <a:off x="0" y="1688643"/>
        <a:ext cx="11439525" cy="631800"/>
      </dsp:txXfrm>
    </dsp:sp>
    <dsp:sp modelId="{4F107158-971B-46DE-ABD2-08E7845D6302}">
      <dsp:nvSpPr>
        <dsp:cNvPr id="0" name=""/>
        <dsp:cNvSpPr/>
      </dsp:nvSpPr>
      <dsp:spPr>
        <a:xfrm>
          <a:off x="0" y="2406843"/>
          <a:ext cx="11439525" cy="631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New graphics drivers can make optimisations &amp; add new features.</a:t>
          </a:r>
        </a:p>
      </dsp:txBody>
      <dsp:txXfrm>
        <a:off x="0" y="2406843"/>
        <a:ext cx="11439525" cy="63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A5E63-BB1C-4C62-AD66-C8A791A5D974}">
      <dsp:nvSpPr>
        <dsp:cNvPr id="0" name=""/>
        <dsp:cNvSpPr/>
      </dsp:nvSpPr>
      <dsp:spPr>
        <a:xfrm>
          <a:off x="0" y="260557"/>
          <a:ext cx="11439525" cy="652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Graphics API are implemented through your graphics drivers.</a:t>
          </a:r>
        </a:p>
      </dsp:txBody>
      <dsp:txXfrm>
        <a:off x="0" y="260557"/>
        <a:ext cx="11439525" cy="652859"/>
      </dsp:txXfrm>
    </dsp:sp>
    <dsp:sp modelId="{A7B24E69-B289-42F9-8320-686E41038021}">
      <dsp:nvSpPr>
        <dsp:cNvPr id="0" name=""/>
        <dsp:cNvSpPr/>
      </dsp:nvSpPr>
      <dsp:spPr>
        <a:xfrm>
          <a:off x="0" y="1002697"/>
          <a:ext cx="11439525" cy="6528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They allow for the same game to run on different hardware.</a:t>
          </a:r>
        </a:p>
      </dsp:txBody>
      <dsp:txXfrm>
        <a:off x="0" y="1002697"/>
        <a:ext cx="11439525" cy="652859"/>
      </dsp:txXfrm>
    </dsp:sp>
    <dsp:sp modelId="{AA632CCA-9B10-4E8A-933E-1BAE1C7EC868}">
      <dsp:nvSpPr>
        <dsp:cNvPr id="0" name=""/>
        <dsp:cNvSpPr/>
      </dsp:nvSpPr>
      <dsp:spPr>
        <a:xfrm>
          <a:off x="0" y="1655557"/>
          <a:ext cx="11439525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20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E.g. without an API an Android game wouldn’t be able to run on all the different Android phone hardware.</a:t>
          </a:r>
        </a:p>
      </dsp:txBody>
      <dsp:txXfrm>
        <a:off x="0" y="1655557"/>
        <a:ext cx="11439525" cy="721912"/>
      </dsp:txXfrm>
    </dsp:sp>
    <dsp:sp modelId="{4F107158-971B-46DE-ABD2-08E7845D6302}">
      <dsp:nvSpPr>
        <dsp:cNvPr id="0" name=""/>
        <dsp:cNvSpPr/>
      </dsp:nvSpPr>
      <dsp:spPr>
        <a:xfrm>
          <a:off x="0" y="2377469"/>
          <a:ext cx="11439525" cy="6528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Windows &amp; XBOX use DirectX. Most other platforms use OpenGL.</a:t>
          </a:r>
        </a:p>
      </dsp:txBody>
      <dsp:txXfrm>
        <a:off x="0" y="2377469"/>
        <a:ext cx="11439525" cy="652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A5E63-BB1C-4C62-AD66-C8A791A5D974}">
      <dsp:nvSpPr>
        <dsp:cNvPr id="0" name=""/>
        <dsp:cNvSpPr/>
      </dsp:nvSpPr>
      <dsp:spPr>
        <a:xfrm>
          <a:off x="0" y="42250"/>
          <a:ext cx="11439525" cy="568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Audio API’s are also used to support different audio hardware.</a:t>
          </a:r>
        </a:p>
      </dsp:txBody>
      <dsp:txXfrm>
        <a:off x="0" y="42250"/>
        <a:ext cx="11439525" cy="568620"/>
      </dsp:txXfrm>
    </dsp:sp>
    <dsp:sp modelId="{A7B24E69-B289-42F9-8320-686E41038021}">
      <dsp:nvSpPr>
        <dsp:cNvPr id="0" name=""/>
        <dsp:cNvSpPr/>
      </dsp:nvSpPr>
      <dsp:spPr>
        <a:xfrm>
          <a:off x="0" y="688630"/>
          <a:ext cx="11439525" cy="568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There is greater variety in audio, though DirectX &amp; Web Audio API are common.</a:t>
          </a:r>
        </a:p>
      </dsp:txBody>
      <dsp:txXfrm>
        <a:off x="0" y="688630"/>
        <a:ext cx="11439525" cy="568620"/>
      </dsp:txXfrm>
    </dsp:sp>
    <dsp:sp modelId="{3AF95C08-024A-41DA-BC83-4AA9BF44E617}">
      <dsp:nvSpPr>
        <dsp:cNvPr id="0" name=""/>
        <dsp:cNvSpPr/>
      </dsp:nvSpPr>
      <dsp:spPr>
        <a:xfrm>
          <a:off x="0" y="1335010"/>
          <a:ext cx="11439525" cy="5686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There are also choices in terms of audio file formats.</a:t>
          </a:r>
        </a:p>
      </dsp:txBody>
      <dsp:txXfrm>
        <a:off x="0" y="1335010"/>
        <a:ext cx="11439525" cy="568620"/>
      </dsp:txXfrm>
    </dsp:sp>
    <dsp:sp modelId="{4F107158-971B-46DE-ABD2-08E7845D6302}">
      <dsp:nvSpPr>
        <dsp:cNvPr id="0" name=""/>
        <dsp:cNvSpPr/>
      </dsp:nvSpPr>
      <dsp:spPr>
        <a:xfrm>
          <a:off x="0" y="1981391"/>
          <a:ext cx="11439525" cy="5686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Affected by choice of API and/or Game Engine.</a:t>
          </a:r>
        </a:p>
      </dsp:txBody>
      <dsp:txXfrm>
        <a:off x="0" y="1981391"/>
        <a:ext cx="11439525" cy="568620"/>
      </dsp:txXfrm>
    </dsp:sp>
    <dsp:sp modelId="{88228E89-4953-484D-9003-6CC2C0C987A7}">
      <dsp:nvSpPr>
        <dsp:cNvPr id="0" name=""/>
        <dsp:cNvSpPr/>
      </dsp:nvSpPr>
      <dsp:spPr>
        <a:xfrm>
          <a:off x="0" y="2550011"/>
          <a:ext cx="11439525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20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Unity3D supports .</a:t>
          </a:r>
          <a:r>
            <a:rPr lang="en-GB" sz="2100" kern="1200" dirty="0" err="1"/>
            <a:t>aif</a:t>
          </a:r>
          <a:r>
            <a:rPr lang="en-GB" sz="2100" kern="1200" dirty="0"/>
            <a:t>, .wav, .mp3 &amp; .</a:t>
          </a:r>
          <a:r>
            <a:rPr lang="en-GB" sz="2100" kern="1200" dirty="0" err="1"/>
            <a:t>ogg</a:t>
          </a:r>
          <a:r>
            <a:rPr lang="en-GB" sz="2100" kern="1200" dirty="0"/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Unreal Engine supports .wav</a:t>
          </a:r>
        </a:p>
      </dsp:txBody>
      <dsp:txXfrm>
        <a:off x="0" y="2550011"/>
        <a:ext cx="11439525" cy="698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63114-D500-4C88-ABC4-E727C7507F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3377" y="2598738"/>
            <a:ext cx="962284" cy="952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C6527-9CC8-4215-9D7A-9F19D077E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15080" y="2376342"/>
            <a:ext cx="5744094" cy="1314741"/>
          </a:xfrm>
        </p:spPr>
        <p:txBody>
          <a:bodyPr lIns="0" tIns="0" rIns="0" bIns="0" anchor="b">
            <a:normAutofit/>
          </a:bodyPr>
          <a:lstStyle>
            <a:lvl1pPr algn="r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DB1-C7AB-4557-881C-6B9A5B8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7D30-16E7-4C6A-9215-7CEB4EE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605-D0EA-4337-8E48-2C248B3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B4CCD6-DBF2-4361-9EFE-8D0DED25A5C1}"/>
              </a:ext>
            </a:extLst>
          </p:cNvPr>
          <p:cNvCxnSpPr>
            <a:cxnSpLocks/>
          </p:cNvCxnSpPr>
          <p:nvPr/>
        </p:nvCxnSpPr>
        <p:spPr>
          <a:xfrm>
            <a:off x="8141275" y="2616186"/>
            <a:ext cx="0" cy="9189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5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9616-9C03-4626-AFBE-9C5F0ADA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022B-04A7-4C9F-B2FF-01068292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1D77-E8A4-48F6-8584-34E7207E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80C3-BDA8-4DF8-BA27-2DD85A15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AB43-3072-4D23-8565-C040008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39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17C531E-B098-4D6D-9A77-C7DCFB68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2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B9FC-566D-44A2-816A-4EA3612E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FB735-70F4-41BF-9A15-B7007CB4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68F2-00D8-462F-83F1-968D85C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410-BCE1-4E3A-ADCA-D8C3C23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F335-F59C-4667-8ED2-ED67BFB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0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2DF440-4486-43E4-B0CA-0BE4B301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0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112-6AC3-40B5-9F09-827F03B8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BA917-348D-4D7D-AE08-C13DDE29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68A-02C1-4B49-987E-1C6BEF8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5D2B-564C-405E-94E8-1398FEA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274C-8C0B-4BAD-BEA5-EBF7399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5E350-1B7C-4D5C-9D5A-FBAB92A0CC68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AE0DE-3934-48EA-A400-1815810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7EAF-EB5A-47B4-9354-6F0667DA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6" y="2754018"/>
            <a:ext cx="11438787" cy="3290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4740-E38E-4EF9-B8C8-9928377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A67-309F-4EED-B41B-1B30252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EB1-7335-40EA-B129-B274C9D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3D657B-EB80-4E8B-A2F0-9428D069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D44542-4BA9-4639-9A92-3385C788E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66EE3-A78E-4457-B981-B7AAEFED0F23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CF1D-E302-4B04-A41D-4010BCDB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453AD-D386-412F-81E6-6679673927F8}"/>
              </a:ext>
            </a:extLst>
          </p:cNvPr>
          <p:cNvSpPr/>
          <p:nvPr/>
        </p:nvSpPr>
        <p:spPr>
          <a:xfrm>
            <a:off x="396880" y="2219074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81323-E0C2-4355-A350-066A6EF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19074"/>
            <a:ext cx="10515600" cy="1834063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74F1E13B-C29E-436A-9D76-6AC9C897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21C1E8-7D89-4EBB-A815-5293FF71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8B8BB-3D55-4548-9561-243D803F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6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E09-85B1-41C5-A895-3ABBB466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605" y="2749123"/>
            <a:ext cx="7676393" cy="3295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E749-CBC2-4FED-A4D5-03FF897F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623" y="2749123"/>
            <a:ext cx="3511769" cy="3300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3F52-AE25-4B8F-A31E-0E941340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D9AEA2D-4A75-49B2-868F-8ED5D44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F64C7-88BC-4B9F-9D9C-6B23468C6FF4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0A29D01-1B69-4D07-85F8-333648F296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841E97-99B1-4A1E-ADF7-206A430D4FD1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F7592E-66C5-4228-9BD6-249FD6B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F4D13A-CB94-4399-ABD6-F1236EF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487539-4D0D-4547-A531-8C88F72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0958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3E-2A47-4346-A465-EE0F016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8CF7-31BD-47A9-933B-420BF52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2DFC-BA08-4352-8E90-48E64AE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0C8C-21D0-4527-B4F0-981864317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10C0A-5D20-4924-BC9F-14D07617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64A0-C33E-430A-8F17-0EA17E2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7A81-2207-4952-9D16-2030324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C1E58-E506-449B-911D-77184EF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3022867-3705-4100-A646-BFFD791C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A1E-984D-4E48-A584-F3F63AC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B15A-EB07-413F-95F5-5528266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AF17-4FF4-4A9A-81D0-5A8F29F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20FD-4149-44FB-9D56-2E2061DB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82A4E9-EFF2-4901-81FF-CC52AF2E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3144F-45C5-4773-B5C5-F6A50AF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BBD3B-F4BD-46EC-9B3E-13D3826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DC3E-EC91-4FE0-AE2F-A6AF812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B76802-D738-4ABA-8E4F-39AC81A3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173-8F61-4EAD-AAC8-906EC04F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3D88-6EF6-4713-ABE2-1818E534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32A2-C6F5-4743-842B-F22D3A08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6720-535E-4BB7-AA80-CDC98676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227-2063-47AF-AB00-B6C4372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677E-1528-43E9-83B0-632E27A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CF0105-7C6E-4BB3-8D1D-55C64320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98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D576-CBFC-491B-89AF-E0CDE1E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C804-B980-4F14-B78E-AAE57300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A97-541C-4B50-8FEE-56DF4803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4CA0-699D-493D-9BED-F1987B8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5557-7C9B-4A6D-9F97-A183CA98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64D2-20D7-4C18-A310-CC889C9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9A8F24-38B9-4C89-83F6-C1E40D96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7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CB390-D5E2-44EF-892F-440BAAC2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494C-5C9A-4417-AC81-8A3B9192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B06D-0340-4ACD-8C2F-953F4221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69A2-116F-480E-ABBB-435B1A66A95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197F-DFDE-43C5-A224-EEF9338F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B0CA-AC29-4010-A650-0655F44E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399" y="635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911D-5A9C-43E5-877D-F7E8108CB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D4170-994E-4975-B864-9F8C5DF5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876" y="2376342"/>
            <a:ext cx="6185298" cy="1314741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SOFTWARE’S EFFECT ON GAME DEVELOPMENT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976A2E05-A34A-40A8-9B05-6C51D7C29E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95" b="495"/>
          <a:stretch>
            <a:fillRect/>
          </a:stretch>
        </p:blipFill>
        <p:spPr>
          <a:xfrm>
            <a:off x="8523288" y="2598738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939-7655-4BE6-B0FC-E43F93F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A26C03-F402-4A23-920A-4E0386FE9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78410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E80D1-681F-45FA-B180-B227F1B7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A game by default usually can’t work on all OS. | A decision must be made on your target OS.</a:t>
            </a:r>
          </a:p>
        </p:txBody>
      </p:sp>
    </p:spTree>
    <p:extLst>
      <p:ext uri="{BB962C8B-B14F-4D97-AF65-F5344CB8AC3E}">
        <p14:creationId xmlns:p14="http://schemas.microsoft.com/office/powerpoint/2010/main" val="16196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F95C08-024A-41DA-BC83-4AA9BF44E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3AF95C08-024A-41DA-BC83-4AA9BF44E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107158-971B-46DE-ABD2-08E7845D6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4F107158-971B-46DE-ABD2-08E7845D63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E869-70E7-4406-9A71-96BD566F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41174-3A6F-4E7B-9932-59324929A9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choice of language can be affect by factors like platform, game engine &amp; efficiency.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2B44D9-3EA9-4210-A5A9-169B0F794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81524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A5778-E5E0-46DD-B3CA-8CE2F3117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43A5778-E5E0-46DD-B3CA-8CE2F3117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55B9AD-B8C4-4BA1-801C-876137C795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055B9AD-B8C4-4BA1-801C-876137C795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F95C08-024A-41DA-BC83-4AA9BF44E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3AF95C08-024A-41DA-BC83-4AA9BF44E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2CB5-41BD-4D0E-98D9-393EA39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Drivers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C33D7-C455-4DCA-9D4D-A4C30FF7F7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This is a small program that controls a particular device connected to your computer.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7ADF8AF-0BB7-4BB0-868E-9C04D7357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940689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6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F95C08-024A-41DA-BC83-4AA9BF44E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AF95C08-024A-41DA-BC83-4AA9BF44E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107158-971B-46DE-ABD2-08E7845D6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4F107158-971B-46DE-ABD2-08E7845D63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96AC-D0C9-4F76-86B7-FA66CA15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536B-162E-4B82-85DF-CCD479FDC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API defines how applications interact with hardware. | Common graphic APIs include DirectX &amp; OpenGL.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DFC49E1-79B6-4F9F-9DFB-E2D91EBDE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216449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5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632CCA-9B10-4E8A-933E-1BAE1C7EC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AA632CCA-9B10-4E8A-933E-1BAE1C7EC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107158-971B-46DE-ABD2-08E7845D6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4F107158-971B-46DE-ABD2-08E7845D63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1B24-7555-4118-B217-CEF6982C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E7797-8CAF-4C52-BE13-6948C16300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Audio in games, like music &amp; SFX, is very important. | There are certain options to choose from.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B34950-F92E-4D7A-8A71-D13707513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520189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2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AFA5E63-BB1C-4C62-AD66-C8A791A5D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7B24E69-B289-42F9-8320-686E41038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F95C08-024A-41DA-BC83-4AA9BF44E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3AF95C08-024A-41DA-BC83-4AA9BF44E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107158-971B-46DE-ABD2-08E7845D6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4F107158-971B-46DE-ABD2-08E7845D63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28E89-4953-484D-9003-6CC2C0C98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88228E89-4953-484D-9003-6CC2C0C987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KnowItAllNinja">
  <a:themeElements>
    <a:clrScheme name="KnowItAllNinja">
      <a:dk1>
        <a:srgbClr val="FFFFFF"/>
      </a:dk1>
      <a:lt1>
        <a:srgbClr val="FFFFFF"/>
      </a:lt1>
      <a:dk2>
        <a:srgbClr val="93A3B8"/>
      </a:dk2>
      <a:lt2>
        <a:srgbClr val="44546A"/>
      </a:lt2>
      <a:accent1>
        <a:srgbClr val="44546A"/>
      </a:accent1>
      <a:accent2>
        <a:srgbClr val="5B9BD5"/>
      </a:accent2>
      <a:accent3>
        <a:srgbClr val="70AD47"/>
      </a:accent3>
      <a:accent4>
        <a:srgbClr val="EA3434"/>
      </a:accent4>
      <a:accent5>
        <a:srgbClr val="954F72"/>
      </a:accent5>
      <a:accent6>
        <a:srgbClr val="EB7033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owItAllNinja" id="{BFC5B792-6AC5-4DC1-8073-A865866714A6}" vid="{F87F5D10-748D-4384-8761-E7CBB719F4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KnowItAllNinja</Template>
  <TotalTime>106</TotalTime>
  <Words>384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KnowItAllNinja</vt:lpstr>
      <vt:lpstr>SOFTWARE’S EFFECT ON GAME DEVELOPMENT</vt:lpstr>
      <vt:lpstr>Operating System</vt:lpstr>
      <vt:lpstr>Programming Language</vt:lpstr>
      <vt:lpstr>Device Drivers</vt:lpstr>
      <vt:lpstr>Graphic Options</vt:lpstr>
      <vt:lpstr>Audio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SOFTWARE’S EFFECT ON GAME DEVELOPMENT</dc:title>
  <dc:creator>Daniel Richardson</dc:creator>
  <cp:lastModifiedBy>Daniel Richardson</cp:lastModifiedBy>
  <cp:revision>10</cp:revision>
  <dcterms:created xsi:type="dcterms:W3CDTF">2019-01-23T09:32:55Z</dcterms:created>
  <dcterms:modified xsi:type="dcterms:W3CDTF">2019-01-27T16:44:01Z</dcterms:modified>
</cp:coreProperties>
</file>