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BBC7-8A36-4A62-B338-030084D271B7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C586-AAFC-4E0C-BEF8-A4B88959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EC586-AAFC-4E0C-BEF8-A4B8895933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5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6389-70B7-4341-BE7F-CAC3F285E3CD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EF7E-2F1C-433F-9BE0-5A5DA2479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0"/>
          <a:stretch/>
        </p:blipFill>
        <p:spPr>
          <a:xfrm>
            <a:off x="3619500" y="1104900"/>
            <a:ext cx="4886325" cy="37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2019-05-16T13:49:22Z</dcterms:created>
  <dcterms:modified xsi:type="dcterms:W3CDTF">2019-06-04T11:02:28Z</dcterms:modified>
</cp:coreProperties>
</file>