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27B8322-47E9-4BC6-A665-13E5CB0ED80D}" type="datetimeFigureOut">
              <a:rPr lang="en-GB" smtClean="0"/>
              <a:t>07/05/2019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287500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27B8322-47E9-4BC6-A665-13E5CB0ED80D}" type="datetimeFigureOut">
              <a:rPr lang="en-GB" smtClean="0"/>
              <a:t>07/05/2019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966897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27B8322-47E9-4BC6-A665-13E5CB0ED80D}" type="datetimeFigureOut">
              <a:rPr lang="en-GB" smtClean="0"/>
              <a:t>07/05/2019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3619367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27B8322-47E9-4BC6-A665-13E5CB0ED80D}" type="datetimeFigureOut">
              <a:rPr lang="en-GB" smtClean="0"/>
              <a:t>07/05/2019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225307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7B8322-47E9-4BC6-A665-13E5CB0ED80D}" type="datetimeFigureOut">
              <a:rPr lang="en-GB" smtClean="0"/>
              <a:t>07/05/2019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317534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27B8322-47E9-4BC6-A665-13E5CB0ED80D}" type="datetimeFigureOut">
              <a:rPr lang="en-GB" smtClean="0"/>
              <a:t>07/05/2019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247299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27B8322-47E9-4BC6-A665-13E5CB0ED80D}" type="datetimeFigureOut">
              <a:rPr lang="en-GB" smtClean="0"/>
              <a:t>07/05/2019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222872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27B8322-47E9-4BC6-A665-13E5CB0ED80D}" type="datetimeFigureOut">
              <a:rPr lang="en-GB" smtClean="0"/>
              <a:t>07/05/2019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403789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7B8322-47E9-4BC6-A665-13E5CB0ED80D}" type="datetimeFigureOut">
              <a:rPr lang="en-GB" smtClean="0"/>
              <a:t>07/05/2019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40169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7B8322-47E9-4BC6-A665-13E5CB0ED80D}" type="datetimeFigureOut">
              <a:rPr lang="en-GB" smtClean="0"/>
              <a:t>07/05/2019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110351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7B8322-47E9-4BC6-A665-13E5CB0ED80D}" type="datetimeFigureOut">
              <a:rPr lang="en-GB" smtClean="0"/>
              <a:t>07/05/2019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8B9F904-AA0E-4A0E-8FED-1E044468B722}" type="slidenum">
              <a:rPr lang="en-GB" smtClean="0"/>
              <a:t>‹#›</a:t>
            </a:fld>
            <a:endParaRPr lang="en-GB"/>
          </a:p>
        </p:txBody>
      </p:sp>
    </p:spTree>
    <p:extLst>
      <p:ext uri="{BB962C8B-B14F-4D97-AF65-F5344CB8AC3E}">
        <p14:creationId xmlns:p14="http://schemas.microsoft.com/office/powerpoint/2010/main" val="172009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B8322-47E9-4BC6-A665-13E5CB0ED80D}" type="datetimeFigureOut">
              <a:rPr lang="en-GB" smtClean="0"/>
              <a:t>07/05/2019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9F904-AA0E-4A0E-8FED-1E044468B722}" type="slidenum">
              <a:rPr lang="en-GB" smtClean="0"/>
              <a:t>‹#›</a:t>
            </a:fld>
            <a:endParaRPr lang="en-GB"/>
          </a:p>
        </p:txBody>
      </p:sp>
    </p:spTree>
    <p:extLst>
      <p:ext uri="{BB962C8B-B14F-4D97-AF65-F5344CB8AC3E}">
        <p14:creationId xmlns:p14="http://schemas.microsoft.com/office/powerpoint/2010/main" val="824760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4" name="Rectangle 3"/>
          <p:cNvSpPr>
            <a:spLocks/>
          </p:cNvSpPr>
          <p:nvPr/>
        </p:nvSpPr>
        <p:spPr>
          <a:xfrm>
            <a:off x="4355869" y="2261062"/>
            <a:ext cx="3341717" cy="1172094"/>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5616179" y="2662443"/>
            <a:ext cx="821093" cy="369332"/>
          </a:xfrm>
          <a:prstGeom prst="rect">
            <a:avLst/>
          </a:prstGeom>
          <a:noFill/>
        </p:spPr>
        <p:txBody>
          <a:bodyPr wrap="square" rtlCol="0">
            <a:spAutoFit/>
          </a:bodyPr>
          <a:lstStyle/>
          <a:p>
            <a:pPr algn="ctr"/>
            <a:r>
              <a:rPr lang="en-GB" dirty="0" smtClean="0"/>
              <a:t>START</a:t>
            </a:r>
            <a:endParaRPr lang="en-GB" dirty="0"/>
          </a:p>
        </p:txBody>
      </p:sp>
      <p:sp>
        <p:nvSpPr>
          <p:cNvPr id="6" name="Rectangle 5"/>
          <p:cNvSpPr/>
          <p:nvPr/>
        </p:nvSpPr>
        <p:spPr>
          <a:xfrm>
            <a:off x="5028351" y="4674636"/>
            <a:ext cx="1996751" cy="107302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5626360" y="5026480"/>
            <a:ext cx="821093" cy="369332"/>
          </a:xfrm>
          <a:prstGeom prst="rect">
            <a:avLst/>
          </a:prstGeom>
          <a:noFill/>
        </p:spPr>
        <p:txBody>
          <a:bodyPr wrap="square" rtlCol="0" anchor="ctr">
            <a:spAutoFit/>
          </a:bodyPr>
          <a:lstStyle/>
          <a:p>
            <a:pPr algn="ctr"/>
            <a:r>
              <a:rPr lang="en-GB" dirty="0" smtClean="0"/>
              <a:t>HELP</a:t>
            </a:r>
            <a:endParaRPr lang="en-GB" dirty="0"/>
          </a:p>
        </p:txBody>
      </p:sp>
    </p:spTree>
    <p:extLst>
      <p:ext uri="{BB962C8B-B14F-4D97-AF65-F5344CB8AC3E}">
        <p14:creationId xmlns:p14="http://schemas.microsoft.com/office/powerpoint/2010/main" val="2913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4" name="TextBox 3"/>
          <p:cNvSpPr txBox="1"/>
          <p:nvPr/>
        </p:nvSpPr>
        <p:spPr>
          <a:xfrm>
            <a:off x="4858138" y="65314"/>
            <a:ext cx="7333862" cy="2862322"/>
          </a:xfrm>
          <a:prstGeom prst="rect">
            <a:avLst/>
          </a:prstGeom>
          <a:noFill/>
        </p:spPr>
        <p:txBody>
          <a:bodyPr wrap="square" rtlCol="0">
            <a:spAutoFit/>
          </a:bodyPr>
          <a:lstStyle/>
          <a:p>
            <a:r>
              <a:rPr lang="en-GB" dirty="0" smtClean="0"/>
              <a:t>How to play:</a:t>
            </a:r>
          </a:p>
          <a:p>
            <a:r>
              <a:rPr lang="en-GB" dirty="0" smtClean="0"/>
              <a:t>To win, you will need to collect all of the money without getting caught by an enemy. Watch out! The time is ticking! Make sure you collect the loot and reach the exit before the time is up..</a:t>
            </a:r>
          </a:p>
          <a:p>
            <a:endParaRPr lang="en-GB" dirty="0"/>
          </a:p>
          <a:p>
            <a:r>
              <a:rPr lang="en-GB" dirty="0" smtClean="0"/>
              <a:t>Controls:</a:t>
            </a:r>
          </a:p>
          <a:p>
            <a:r>
              <a:rPr lang="en-GB" dirty="0" smtClean="0"/>
              <a:t>W – Move forwards</a:t>
            </a:r>
          </a:p>
          <a:p>
            <a:r>
              <a:rPr lang="en-GB" dirty="0" smtClean="0"/>
              <a:t>A – Move left</a:t>
            </a:r>
          </a:p>
          <a:p>
            <a:r>
              <a:rPr lang="en-GB" dirty="0" smtClean="0"/>
              <a:t>S – Move backwards</a:t>
            </a:r>
          </a:p>
          <a:p>
            <a:r>
              <a:rPr lang="en-GB" dirty="0" smtClean="0"/>
              <a:t>D – Move right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673" y="4580000"/>
            <a:ext cx="2931886" cy="188478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0685" t="6680" r="14880" b="13647"/>
          <a:stretch/>
        </p:blipFill>
        <p:spPr>
          <a:xfrm>
            <a:off x="10030409" y="4549613"/>
            <a:ext cx="1548882" cy="1915171"/>
          </a:xfrm>
          <a:prstGeom prst="rect">
            <a:avLst/>
          </a:prstGeom>
        </p:spPr>
      </p:pic>
      <p:sp>
        <p:nvSpPr>
          <p:cNvPr id="7" name="TextBox 6"/>
          <p:cNvSpPr txBox="1"/>
          <p:nvPr/>
        </p:nvSpPr>
        <p:spPr>
          <a:xfrm>
            <a:off x="852196" y="3745152"/>
            <a:ext cx="1688840" cy="461665"/>
          </a:xfrm>
          <a:prstGeom prst="rect">
            <a:avLst/>
          </a:prstGeom>
          <a:noFill/>
        </p:spPr>
        <p:txBody>
          <a:bodyPr wrap="square" rtlCol="0">
            <a:spAutoFit/>
          </a:bodyPr>
          <a:lstStyle/>
          <a:p>
            <a:r>
              <a:rPr lang="en-GB" sz="2400" dirty="0" smtClean="0"/>
              <a:t>Collect this!</a:t>
            </a:r>
            <a:endParaRPr lang="en-GB" sz="2400" dirty="0"/>
          </a:p>
        </p:txBody>
      </p:sp>
      <p:sp>
        <p:nvSpPr>
          <p:cNvPr id="8" name="TextBox 7"/>
          <p:cNvSpPr txBox="1"/>
          <p:nvPr/>
        </p:nvSpPr>
        <p:spPr>
          <a:xfrm>
            <a:off x="9666513" y="3745152"/>
            <a:ext cx="2108719" cy="461665"/>
          </a:xfrm>
          <a:prstGeom prst="rect">
            <a:avLst/>
          </a:prstGeom>
          <a:noFill/>
        </p:spPr>
        <p:txBody>
          <a:bodyPr wrap="square" rtlCol="0">
            <a:spAutoFit/>
          </a:bodyPr>
          <a:lstStyle/>
          <a:p>
            <a:r>
              <a:rPr lang="en-GB" sz="2400" dirty="0" smtClean="0"/>
              <a:t>Watch out for!</a:t>
            </a:r>
            <a:endParaRPr lang="en-GB" sz="2400"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1468" y="4860584"/>
            <a:ext cx="3036288" cy="1477660"/>
          </a:xfrm>
          <a:prstGeom prst="rect">
            <a:avLst/>
          </a:prstGeom>
        </p:spPr>
      </p:pic>
      <p:sp>
        <p:nvSpPr>
          <p:cNvPr id="10" name="TextBox 9"/>
          <p:cNvSpPr txBox="1"/>
          <p:nvPr/>
        </p:nvSpPr>
        <p:spPr>
          <a:xfrm>
            <a:off x="5059136" y="3745152"/>
            <a:ext cx="2638620" cy="461665"/>
          </a:xfrm>
          <a:prstGeom prst="rect">
            <a:avLst/>
          </a:prstGeom>
          <a:noFill/>
        </p:spPr>
        <p:txBody>
          <a:bodyPr wrap="square" rtlCol="0">
            <a:spAutoFit/>
          </a:bodyPr>
          <a:lstStyle/>
          <a:p>
            <a:r>
              <a:rPr lang="en-GB" sz="2400" dirty="0" smtClean="0"/>
              <a:t>And don’t forget!</a:t>
            </a:r>
            <a:endParaRPr lang="en-GB" sz="2400" dirty="0"/>
          </a:p>
        </p:txBody>
      </p:sp>
    </p:spTree>
    <p:extLst>
      <p:ext uri="{BB962C8B-B14F-4D97-AF65-F5344CB8AC3E}">
        <p14:creationId xmlns:p14="http://schemas.microsoft.com/office/powerpoint/2010/main" val="359692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4" name="Rectangle 3"/>
          <p:cNvSpPr/>
          <p:nvPr/>
        </p:nvSpPr>
        <p:spPr>
          <a:xfrm>
            <a:off x="130626" y="1967204"/>
            <a:ext cx="3200400" cy="93306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245426" y="1967204"/>
            <a:ext cx="3200400" cy="9330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360226" y="1967204"/>
            <a:ext cx="3200400" cy="93306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045026" y="2288337"/>
            <a:ext cx="1259633" cy="369332"/>
          </a:xfrm>
          <a:prstGeom prst="rect">
            <a:avLst/>
          </a:prstGeom>
          <a:noFill/>
        </p:spPr>
        <p:txBody>
          <a:bodyPr wrap="square" rtlCol="0">
            <a:spAutoFit/>
          </a:bodyPr>
          <a:lstStyle/>
          <a:p>
            <a:pPr algn="ctr"/>
            <a:r>
              <a:rPr lang="en-GB" dirty="0" smtClean="0"/>
              <a:t>EASY</a:t>
            </a:r>
            <a:endParaRPr lang="en-GB" dirty="0"/>
          </a:p>
        </p:txBody>
      </p:sp>
      <p:sp>
        <p:nvSpPr>
          <p:cNvPr id="8" name="TextBox 7"/>
          <p:cNvSpPr txBox="1"/>
          <p:nvPr/>
        </p:nvSpPr>
        <p:spPr>
          <a:xfrm>
            <a:off x="5271792" y="2249069"/>
            <a:ext cx="1147665" cy="369332"/>
          </a:xfrm>
          <a:prstGeom prst="rect">
            <a:avLst/>
          </a:prstGeom>
          <a:noFill/>
        </p:spPr>
        <p:txBody>
          <a:bodyPr wrap="square" rtlCol="0">
            <a:spAutoFit/>
          </a:bodyPr>
          <a:lstStyle/>
          <a:p>
            <a:pPr algn="ctr"/>
            <a:r>
              <a:rPr lang="en-GB" dirty="0" smtClean="0"/>
              <a:t>Normal</a:t>
            </a:r>
            <a:endParaRPr lang="en-GB" dirty="0"/>
          </a:p>
        </p:txBody>
      </p:sp>
      <p:sp>
        <p:nvSpPr>
          <p:cNvPr id="9" name="TextBox 8"/>
          <p:cNvSpPr txBox="1"/>
          <p:nvPr/>
        </p:nvSpPr>
        <p:spPr>
          <a:xfrm>
            <a:off x="9297950" y="2249069"/>
            <a:ext cx="1324948" cy="369332"/>
          </a:xfrm>
          <a:prstGeom prst="rect">
            <a:avLst/>
          </a:prstGeom>
          <a:noFill/>
        </p:spPr>
        <p:txBody>
          <a:bodyPr wrap="square" rtlCol="0">
            <a:spAutoFit/>
          </a:bodyPr>
          <a:lstStyle/>
          <a:p>
            <a:pPr algn="ctr"/>
            <a:r>
              <a:rPr lang="en-GB" dirty="0" smtClean="0"/>
              <a:t>HARD</a:t>
            </a:r>
            <a:endParaRPr lang="en-GB" dirty="0"/>
          </a:p>
        </p:txBody>
      </p:sp>
      <p:sp>
        <p:nvSpPr>
          <p:cNvPr id="10" name="TextBox 9"/>
          <p:cNvSpPr txBox="1"/>
          <p:nvPr/>
        </p:nvSpPr>
        <p:spPr>
          <a:xfrm>
            <a:off x="4250087" y="200598"/>
            <a:ext cx="3303041" cy="523220"/>
          </a:xfrm>
          <a:prstGeom prst="rect">
            <a:avLst/>
          </a:prstGeom>
          <a:noFill/>
        </p:spPr>
        <p:txBody>
          <a:bodyPr wrap="square" rtlCol="0">
            <a:spAutoFit/>
          </a:bodyPr>
          <a:lstStyle/>
          <a:p>
            <a:r>
              <a:rPr lang="en-GB" sz="2800" dirty="0" smtClean="0"/>
              <a:t>Select your difficulty!</a:t>
            </a:r>
            <a:endParaRPr lang="en-GB" sz="2800" dirty="0"/>
          </a:p>
        </p:txBody>
      </p:sp>
      <p:sp>
        <p:nvSpPr>
          <p:cNvPr id="12" name="TextBox 11"/>
          <p:cNvSpPr txBox="1"/>
          <p:nvPr/>
        </p:nvSpPr>
        <p:spPr>
          <a:xfrm>
            <a:off x="4245426" y="3018465"/>
            <a:ext cx="3200400" cy="923330"/>
          </a:xfrm>
          <a:prstGeom prst="rect">
            <a:avLst/>
          </a:prstGeom>
          <a:noFill/>
        </p:spPr>
        <p:txBody>
          <a:bodyPr wrap="square" rtlCol="0">
            <a:spAutoFit/>
          </a:bodyPr>
          <a:lstStyle/>
          <a:p>
            <a:r>
              <a:rPr lang="en-GB" dirty="0" smtClean="0"/>
              <a:t>Play the game at a difficulty where challenge is at a low and high at the same time.</a:t>
            </a:r>
            <a:endParaRPr lang="en-GB" dirty="0"/>
          </a:p>
        </p:txBody>
      </p:sp>
      <p:sp>
        <p:nvSpPr>
          <p:cNvPr id="13" name="TextBox 12"/>
          <p:cNvSpPr txBox="1"/>
          <p:nvPr/>
        </p:nvSpPr>
        <p:spPr>
          <a:xfrm>
            <a:off x="8360226" y="3018465"/>
            <a:ext cx="3200400" cy="646331"/>
          </a:xfrm>
          <a:prstGeom prst="rect">
            <a:avLst/>
          </a:prstGeom>
          <a:noFill/>
        </p:spPr>
        <p:txBody>
          <a:bodyPr wrap="square" rtlCol="0">
            <a:spAutoFit/>
          </a:bodyPr>
          <a:lstStyle/>
          <a:p>
            <a:r>
              <a:rPr lang="en-GB" dirty="0" smtClean="0"/>
              <a:t>Think you have what it takes to beat the 13+ year olds?</a:t>
            </a:r>
            <a:endParaRPr lang="en-GB" dirty="0"/>
          </a:p>
        </p:txBody>
      </p:sp>
      <p:sp>
        <p:nvSpPr>
          <p:cNvPr id="14" name="TextBox 13"/>
          <p:cNvSpPr txBox="1"/>
          <p:nvPr/>
        </p:nvSpPr>
        <p:spPr>
          <a:xfrm>
            <a:off x="130626" y="3018465"/>
            <a:ext cx="3200400" cy="923330"/>
          </a:xfrm>
          <a:prstGeom prst="rect">
            <a:avLst/>
          </a:prstGeom>
          <a:noFill/>
        </p:spPr>
        <p:txBody>
          <a:bodyPr wrap="square" rtlCol="0">
            <a:spAutoFit/>
          </a:bodyPr>
          <a:lstStyle/>
          <a:p>
            <a:r>
              <a:rPr lang="en-GB" dirty="0" smtClean="0"/>
              <a:t>Play with ease. No need to try-hard, just relax and let the game play for you.</a:t>
            </a:r>
            <a:endParaRPr lang="en-GB" dirty="0"/>
          </a:p>
        </p:txBody>
      </p:sp>
      <p:sp>
        <p:nvSpPr>
          <p:cNvPr id="15" name="Rectangle 14"/>
          <p:cNvSpPr/>
          <p:nvPr/>
        </p:nvSpPr>
        <p:spPr>
          <a:xfrm>
            <a:off x="4245424" y="4739952"/>
            <a:ext cx="3200400" cy="86774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5215809" y="4989159"/>
            <a:ext cx="1371596" cy="369332"/>
          </a:xfrm>
          <a:prstGeom prst="rect">
            <a:avLst/>
          </a:prstGeom>
          <a:noFill/>
        </p:spPr>
        <p:txBody>
          <a:bodyPr wrap="square" rtlCol="0">
            <a:spAutoFit/>
          </a:bodyPr>
          <a:lstStyle/>
          <a:p>
            <a:r>
              <a:rPr lang="en-GB" dirty="0" smtClean="0"/>
              <a:t>IMPOSSIBLE</a:t>
            </a:r>
            <a:endParaRPr lang="en-GB" dirty="0"/>
          </a:p>
        </p:txBody>
      </p:sp>
      <p:sp>
        <p:nvSpPr>
          <p:cNvPr id="17" name="TextBox 16"/>
          <p:cNvSpPr txBox="1"/>
          <p:nvPr/>
        </p:nvSpPr>
        <p:spPr>
          <a:xfrm>
            <a:off x="4245424" y="5788093"/>
            <a:ext cx="3200400" cy="646331"/>
          </a:xfrm>
          <a:prstGeom prst="rect">
            <a:avLst/>
          </a:prstGeom>
          <a:noFill/>
        </p:spPr>
        <p:txBody>
          <a:bodyPr wrap="square" rtlCol="0">
            <a:spAutoFit/>
          </a:bodyPr>
          <a:lstStyle/>
          <a:p>
            <a:r>
              <a:rPr lang="en-GB" dirty="0" smtClean="0"/>
              <a:t>The reason why the button isn’t working is in the name…</a:t>
            </a:r>
            <a:endParaRPr lang="en-GB" dirty="0"/>
          </a:p>
        </p:txBody>
      </p:sp>
    </p:spTree>
    <p:extLst>
      <p:ext uri="{BB962C8B-B14F-4D97-AF65-F5344CB8AC3E}">
        <p14:creationId xmlns:p14="http://schemas.microsoft.com/office/powerpoint/2010/main" val="379535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5993411" y="3856182"/>
            <a:ext cx="970052" cy="11994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85" y="3797560"/>
            <a:ext cx="862396" cy="153022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354" y="4260981"/>
            <a:ext cx="862396" cy="153022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9222" y="789993"/>
            <a:ext cx="862396" cy="153022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2259" y="1832690"/>
            <a:ext cx="862396" cy="153022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8074" y="1939213"/>
            <a:ext cx="862396" cy="153022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9949" y="1555103"/>
            <a:ext cx="862396" cy="15302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9846" y="2320213"/>
            <a:ext cx="862396" cy="153022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757" y="4117910"/>
            <a:ext cx="862396" cy="153022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796" y="4288972"/>
            <a:ext cx="862396" cy="153022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1147" y="1707503"/>
            <a:ext cx="862396" cy="153022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751" y="1555103"/>
            <a:ext cx="862396" cy="153022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2623" y="2758752"/>
            <a:ext cx="862396" cy="153022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6468" y="3237723"/>
            <a:ext cx="862396" cy="153022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7238" y="4288972"/>
            <a:ext cx="862396" cy="15302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2741" y="1710613"/>
            <a:ext cx="862396" cy="15302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6949" y="1707503"/>
            <a:ext cx="862396" cy="15302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8607" y="1854463"/>
            <a:ext cx="862396" cy="15302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37585" y="2158484"/>
            <a:ext cx="862396" cy="15302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09239" y="2597800"/>
            <a:ext cx="862396" cy="1530220"/>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80261" y="3143252"/>
            <a:ext cx="862396" cy="1530220"/>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233" y="2649119"/>
            <a:ext cx="862396" cy="153022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6456" y="3184085"/>
            <a:ext cx="1028589" cy="153022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963" y="789993"/>
            <a:ext cx="1028589" cy="1530220"/>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0162" y="-253487"/>
            <a:ext cx="1028589" cy="1530220"/>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4565" y="2918152"/>
            <a:ext cx="862396" cy="153022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8041" y="3368352"/>
            <a:ext cx="862396" cy="153022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4277" y="4273422"/>
            <a:ext cx="862396" cy="1530220"/>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06513" y="6139542"/>
            <a:ext cx="435525" cy="435525"/>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9033" y="2017742"/>
            <a:ext cx="1117623" cy="718472"/>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36235" y="2964790"/>
            <a:ext cx="1117623" cy="718472"/>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2641" y="3640485"/>
            <a:ext cx="1028589" cy="153022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3424" y="3778872"/>
            <a:ext cx="862396" cy="1530220"/>
          </a:xfrm>
          <a:prstGeom prst="rect">
            <a:avLst/>
          </a:prstGeom>
        </p:spPr>
      </p:pic>
      <p:pic>
        <p:nvPicPr>
          <p:cNvPr id="37" name="Picture 36"/>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2381993" y="2252340"/>
            <a:ext cx="723099" cy="894102"/>
          </a:xfrm>
          <a:prstGeom prst="rect">
            <a:avLst/>
          </a:prstGeom>
        </p:spPr>
      </p:pic>
      <p:pic>
        <p:nvPicPr>
          <p:cNvPr id="39" name="Picture 38"/>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10469372" y="394078"/>
            <a:ext cx="739946" cy="914933"/>
          </a:xfrm>
          <a:prstGeom prst="rect">
            <a:avLst/>
          </a:prstGeom>
        </p:spPr>
      </p:pic>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4064382" y="3711622"/>
            <a:ext cx="756526" cy="935433"/>
          </a:xfrm>
          <a:prstGeom prst="rect">
            <a:avLst/>
          </a:prstGeom>
        </p:spPr>
      </p:pic>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3461" y="-11048"/>
            <a:ext cx="1398993" cy="680843"/>
          </a:xfrm>
          <a:prstGeom prst="rect">
            <a:avLst/>
          </a:prstGeom>
        </p:spPr>
      </p:pic>
      <p:sp>
        <p:nvSpPr>
          <p:cNvPr id="42" name="TextBox 41"/>
          <p:cNvSpPr txBox="1"/>
          <p:nvPr/>
        </p:nvSpPr>
        <p:spPr>
          <a:xfrm>
            <a:off x="1505257" y="50826"/>
            <a:ext cx="2821979" cy="646331"/>
          </a:xfrm>
          <a:prstGeom prst="rect">
            <a:avLst/>
          </a:prstGeom>
          <a:noFill/>
        </p:spPr>
        <p:txBody>
          <a:bodyPr wrap="square" rtlCol="0">
            <a:spAutoFit/>
          </a:bodyPr>
          <a:lstStyle/>
          <a:p>
            <a:r>
              <a:rPr lang="en-GB" dirty="0" smtClean="0"/>
              <a:t>Timer to show how long is left of the level time</a:t>
            </a:r>
            <a:endParaRPr lang="en-GB" dirty="0"/>
          </a:p>
        </p:txBody>
      </p:sp>
      <p:sp>
        <p:nvSpPr>
          <p:cNvPr id="43" name="TextBox 42"/>
          <p:cNvSpPr txBox="1"/>
          <p:nvPr/>
        </p:nvSpPr>
        <p:spPr>
          <a:xfrm>
            <a:off x="2242135" y="5922777"/>
            <a:ext cx="2435664" cy="923330"/>
          </a:xfrm>
          <a:prstGeom prst="rect">
            <a:avLst/>
          </a:prstGeom>
          <a:noFill/>
        </p:spPr>
        <p:txBody>
          <a:bodyPr wrap="square" rtlCol="0">
            <a:spAutoFit/>
          </a:bodyPr>
          <a:lstStyle/>
          <a:p>
            <a:r>
              <a:rPr lang="en-GB" dirty="0" smtClean="0"/>
              <a:t>The character the user is playing. Sprite that is moved by the user.</a:t>
            </a:r>
            <a:endParaRPr lang="en-GB" dirty="0"/>
          </a:p>
        </p:txBody>
      </p:sp>
      <p:sp>
        <p:nvSpPr>
          <p:cNvPr id="44" name="TextBox 43"/>
          <p:cNvSpPr txBox="1"/>
          <p:nvPr/>
        </p:nvSpPr>
        <p:spPr>
          <a:xfrm>
            <a:off x="8919070" y="5112788"/>
            <a:ext cx="2061366" cy="1477328"/>
          </a:xfrm>
          <a:prstGeom prst="rect">
            <a:avLst/>
          </a:prstGeom>
          <a:noFill/>
        </p:spPr>
        <p:txBody>
          <a:bodyPr wrap="square" rtlCol="0">
            <a:spAutoFit/>
          </a:bodyPr>
          <a:lstStyle/>
          <a:p>
            <a:r>
              <a:rPr lang="en-GB" dirty="0" smtClean="0"/>
              <a:t>What the user needs to collect. Static sprite, will remove it as it is touched.</a:t>
            </a:r>
            <a:endParaRPr lang="en-GB" dirty="0"/>
          </a:p>
        </p:txBody>
      </p:sp>
      <p:cxnSp>
        <p:nvCxnSpPr>
          <p:cNvPr id="46" name="Straight Arrow Connector 45"/>
          <p:cNvCxnSpPr>
            <a:stCxn id="44" idx="0"/>
          </p:cNvCxnSpPr>
          <p:nvPr/>
        </p:nvCxnSpPr>
        <p:spPr>
          <a:xfrm flipH="1" flipV="1">
            <a:off x="8558520" y="3468267"/>
            <a:ext cx="1391233" cy="16445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0" name="TextBox 49"/>
          <p:cNvSpPr txBox="1"/>
          <p:nvPr/>
        </p:nvSpPr>
        <p:spPr>
          <a:xfrm>
            <a:off x="2855235" y="725148"/>
            <a:ext cx="2061366" cy="1477328"/>
          </a:xfrm>
          <a:prstGeom prst="rect">
            <a:avLst/>
          </a:prstGeom>
          <a:noFill/>
        </p:spPr>
        <p:txBody>
          <a:bodyPr wrap="square" rtlCol="0">
            <a:spAutoFit/>
          </a:bodyPr>
          <a:lstStyle/>
          <a:p>
            <a:r>
              <a:rPr lang="en-GB" dirty="0" smtClean="0"/>
              <a:t>What the user needs to collect. Static sprite, will remove it as it is touched.</a:t>
            </a:r>
            <a:endParaRPr lang="en-GB" dirty="0"/>
          </a:p>
        </p:txBody>
      </p:sp>
      <p:cxnSp>
        <p:nvCxnSpPr>
          <p:cNvPr id="51" name="Straight Arrow Connector 50"/>
          <p:cNvCxnSpPr>
            <a:stCxn id="50" idx="1"/>
          </p:cNvCxnSpPr>
          <p:nvPr/>
        </p:nvCxnSpPr>
        <p:spPr>
          <a:xfrm flipH="1">
            <a:off x="1834242" y="1463812"/>
            <a:ext cx="1020993" cy="6141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5" name="TextBox 54"/>
          <p:cNvSpPr txBox="1"/>
          <p:nvPr/>
        </p:nvSpPr>
        <p:spPr>
          <a:xfrm>
            <a:off x="5832110" y="6100936"/>
            <a:ext cx="2920464" cy="646331"/>
          </a:xfrm>
          <a:prstGeom prst="rect">
            <a:avLst/>
          </a:prstGeom>
          <a:noFill/>
        </p:spPr>
        <p:txBody>
          <a:bodyPr wrap="square" rtlCol="0">
            <a:spAutoFit/>
          </a:bodyPr>
          <a:lstStyle/>
          <a:p>
            <a:r>
              <a:rPr lang="en-GB" dirty="0" smtClean="0"/>
              <a:t>Enemy character. Sprite that moves within a collider. </a:t>
            </a:r>
            <a:endParaRPr lang="en-GB" dirty="0"/>
          </a:p>
        </p:txBody>
      </p:sp>
      <p:cxnSp>
        <p:nvCxnSpPr>
          <p:cNvPr id="56" name="Straight Arrow Connector 55"/>
          <p:cNvCxnSpPr>
            <a:stCxn id="55" idx="0"/>
          </p:cNvCxnSpPr>
          <p:nvPr/>
        </p:nvCxnSpPr>
        <p:spPr>
          <a:xfrm flipH="1" flipV="1">
            <a:off x="6792303" y="5060564"/>
            <a:ext cx="500039" cy="1040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8" name="TextBox 57"/>
          <p:cNvSpPr txBox="1"/>
          <p:nvPr/>
        </p:nvSpPr>
        <p:spPr>
          <a:xfrm>
            <a:off x="669237" y="3449637"/>
            <a:ext cx="2920464" cy="646331"/>
          </a:xfrm>
          <a:prstGeom prst="rect">
            <a:avLst/>
          </a:prstGeom>
          <a:noFill/>
        </p:spPr>
        <p:txBody>
          <a:bodyPr wrap="square" rtlCol="0">
            <a:spAutoFit/>
          </a:bodyPr>
          <a:lstStyle/>
          <a:p>
            <a:r>
              <a:rPr lang="en-GB" dirty="0" smtClean="0"/>
              <a:t>Enemy character. Sprite that moves within a collider. </a:t>
            </a:r>
            <a:endParaRPr lang="en-GB" dirty="0"/>
          </a:p>
        </p:txBody>
      </p:sp>
      <p:cxnSp>
        <p:nvCxnSpPr>
          <p:cNvPr id="59" name="Straight Arrow Connector 58"/>
          <p:cNvCxnSpPr>
            <a:endCxn id="40" idx="1"/>
          </p:cNvCxnSpPr>
          <p:nvPr/>
        </p:nvCxnSpPr>
        <p:spPr>
          <a:xfrm>
            <a:off x="3121782" y="3968239"/>
            <a:ext cx="942600" cy="211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2" name="Straight Arrow Connector 61"/>
          <p:cNvCxnSpPr>
            <a:stCxn id="58" idx="0"/>
            <a:endCxn id="37" idx="2"/>
          </p:cNvCxnSpPr>
          <p:nvPr/>
        </p:nvCxnSpPr>
        <p:spPr>
          <a:xfrm flipV="1">
            <a:off x="2129469" y="3146442"/>
            <a:ext cx="614074" cy="30319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6" name="Straight Arrow Connector 65"/>
          <p:cNvCxnSpPr>
            <a:endCxn id="41" idx="1"/>
          </p:cNvCxnSpPr>
          <p:nvPr/>
        </p:nvCxnSpPr>
        <p:spPr>
          <a:xfrm flipV="1">
            <a:off x="3657600" y="329374"/>
            <a:ext cx="1415861" cy="13650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9" name="Straight Arrow Connector 68"/>
          <p:cNvCxnSpPr>
            <a:stCxn id="43" idx="1"/>
            <a:endCxn id="34" idx="1"/>
          </p:cNvCxnSpPr>
          <p:nvPr/>
        </p:nvCxnSpPr>
        <p:spPr>
          <a:xfrm flipH="1" flipV="1">
            <a:off x="842038" y="6357305"/>
            <a:ext cx="1400097" cy="271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3" name="TextBox 72"/>
          <p:cNvSpPr txBox="1"/>
          <p:nvPr/>
        </p:nvSpPr>
        <p:spPr>
          <a:xfrm>
            <a:off x="0" y="-11048"/>
            <a:ext cx="669237" cy="369332"/>
          </a:xfrm>
          <a:prstGeom prst="rect">
            <a:avLst/>
          </a:prstGeom>
          <a:noFill/>
        </p:spPr>
        <p:txBody>
          <a:bodyPr wrap="square" rtlCol="0">
            <a:spAutoFit/>
          </a:bodyPr>
          <a:lstStyle/>
          <a:p>
            <a:r>
              <a:rPr lang="en-GB" dirty="0" smtClean="0">
                <a:solidFill>
                  <a:srgbClr val="92D050"/>
                </a:solidFill>
              </a:rPr>
              <a:t>Easy</a:t>
            </a:r>
            <a:endParaRPr lang="en-GB" dirty="0">
              <a:solidFill>
                <a:srgbClr val="92D050"/>
              </a:solidFill>
            </a:endParaRPr>
          </a:p>
        </p:txBody>
      </p:sp>
      <p:cxnSp>
        <p:nvCxnSpPr>
          <p:cNvPr id="74" name="Straight Arrow Connector 73"/>
          <p:cNvCxnSpPr>
            <a:endCxn id="73" idx="2"/>
          </p:cNvCxnSpPr>
          <p:nvPr/>
        </p:nvCxnSpPr>
        <p:spPr>
          <a:xfrm flipH="1" flipV="1">
            <a:off x="334619" y="358284"/>
            <a:ext cx="48636" cy="7427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8" name="TextBox 77"/>
          <p:cNvSpPr txBox="1"/>
          <p:nvPr/>
        </p:nvSpPr>
        <p:spPr>
          <a:xfrm>
            <a:off x="93306" y="1309011"/>
            <a:ext cx="1166332" cy="646331"/>
          </a:xfrm>
          <a:prstGeom prst="rect">
            <a:avLst/>
          </a:prstGeom>
          <a:noFill/>
        </p:spPr>
        <p:txBody>
          <a:bodyPr wrap="square" rtlCol="0">
            <a:spAutoFit/>
          </a:bodyPr>
          <a:lstStyle/>
          <a:p>
            <a:r>
              <a:rPr lang="en-GB" dirty="0" smtClean="0"/>
              <a:t>Difficulty of level</a:t>
            </a:r>
            <a:endParaRPr lang="en-GB" dirty="0"/>
          </a:p>
        </p:txBody>
      </p:sp>
    </p:spTree>
    <p:extLst>
      <p:ext uri="{BB962C8B-B14F-4D97-AF65-F5344CB8AC3E}">
        <p14:creationId xmlns:p14="http://schemas.microsoft.com/office/powerpoint/2010/main" val="3440142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5993411" y="3856182"/>
            <a:ext cx="970052" cy="11994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85" y="3797560"/>
            <a:ext cx="862396" cy="153022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354" y="4260981"/>
            <a:ext cx="862396" cy="153022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9222" y="789993"/>
            <a:ext cx="862396" cy="153022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2259" y="1832690"/>
            <a:ext cx="862396" cy="153022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8074" y="1939213"/>
            <a:ext cx="862396" cy="153022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9949" y="1555103"/>
            <a:ext cx="862396" cy="15302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9846" y="2320213"/>
            <a:ext cx="862396" cy="153022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757" y="4117910"/>
            <a:ext cx="862396" cy="153022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796" y="4288972"/>
            <a:ext cx="862396" cy="153022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1147" y="1707503"/>
            <a:ext cx="862396" cy="153022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751" y="1555103"/>
            <a:ext cx="862396" cy="153022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2623" y="2758752"/>
            <a:ext cx="862396" cy="153022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6468" y="3237723"/>
            <a:ext cx="862396" cy="153022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7238" y="4288972"/>
            <a:ext cx="862396" cy="15302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2741" y="1710613"/>
            <a:ext cx="862396" cy="15302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6949" y="1707503"/>
            <a:ext cx="862396" cy="15302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8607" y="1854463"/>
            <a:ext cx="862396" cy="15302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37585" y="2158484"/>
            <a:ext cx="862396" cy="15302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09239" y="2597800"/>
            <a:ext cx="862396" cy="1530220"/>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80261" y="3143252"/>
            <a:ext cx="862396" cy="1530220"/>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233" y="2649119"/>
            <a:ext cx="862396" cy="153022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6456" y="3184085"/>
            <a:ext cx="1028589" cy="153022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963" y="789993"/>
            <a:ext cx="1028589" cy="1530220"/>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0162" y="-253487"/>
            <a:ext cx="1028589" cy="1530220"/>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4565" y="2918152"/>
            <a:ext cx="862396" cy="153022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8041" y="3368352"/>
            <a:ext cx="862396" cy="153022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4277" y="4273422"/>
            <a:ext cx="862396" cy="1530220"/>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06513" y="6139542"/>
            <a:ext cx="435525" cy="435525"/>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9033" y="2017742"/>
            <a:ext cx="1117623" cy="718472"/>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36235" y="2964790"/>
            <a:ext cx="1117623" cy="718472"/>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2641" y="3640485"/>
            <a:ext cx="1028589" cy="153022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3424" y="3778872"/>
            <a:ext cx="862396" cy="1530220"/>
          </a:xfrm>
          <a:prstGeom prst="rect">
            <a:avLst/>
          </a:prstGeom>
        </p:spPr>
      </p:pic>
      <p:pic>
        <p:nvPicPr>
          <p:cNvPr id="37" name="Picture 36"/>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2381993" y="2252340"/>
            <a:ext cx="723099" cy="894102"/>
          </a:xfrm>
          <a:prstGeom prst="rect">
            <a:avLst/>
          </a:prstGeom>
        </p:spPr>
      </p:pic>
      <p:pic>
        <p:nvPicPr>
          <p:cNvPr id="39" name="Picture 38"/>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10469372" y="394078"/>
            <a:ext cx="739946" cy="914933"/>
          </a:xfrm>
          <a:prstGeom prst="rect">
            <a:avLst/>
          </a:prstGeom>
        </p:spPr>
      </p:pic>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4064382" y="3711622"/>
            <a:ext cx="756526" cy="935433"/>
          </a:xfrm>
          <a:prstGeom prst="rect">
            <a:avLst/>
          </a:prstGeom>
        </p:spPr>
      </p:pic>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3461" y="-11048"/>
            <a:ext cx="1398993" cy="680843"/>
          </a:xfrm>
          <a:prstGeom prst="rect">
            <a:avLst/>
          </a:prstGeom>
        </p:spPr>
      </p:pic>
      <p:sp>
        <p:nvSpPr>
          <p:cNvPr id="42" name="TextBox 41"/>
          <p:cNvSpPr txBox="1"/>
          <p:nvPr/>
        </p:nvSpPr>
        <p:spPr>
          <a:xfrm>
            <a:off x="1505257" y="50826"/>
            <a:ext cx="2821979" cy="646331"/>
          </a:xfrm>
          <a:prstGeom prst="rect">
            <a:avLst/>
          </a:prstGeom>
          <a:noFill/>
        </p:spPr>
        <p:txBody>
          <a:bodyPr wrap="square" rtlCol="0">
            <a:spAutoFit/>
          </a:bodyPr>
          <a:lstStyle/>
          <a:p>
            <a:r>
              <a:rPr lang="en-GB" dirty="0" smtClean="0"/>
              <a:t>Timer to show how long is left of the level time</a:t>
            </a:r>
            <a:endParaRPr lang="en-GB" dirty="0"/>
          </a:p>
        </p:txBody>
      </p:sp>
      <p:sp>
        <p:nvSpPr>
          <p:cNvPr id="43" name="TextBox 42"/>
          <p:cNvSpPr txBox="1"/>
          <p:nvPr/>
        </p:nvSpPr>
        <p:spPr>
          <a:xfrm>
            <a:off x="2242135" y="5922777"/>
            <a:ext cx="2435664" cy="923330"/>
          </a:xfrm>
          <a:prstGeom prst="rect">
            <a:avLst/>
          </a:prstGeom>
          <a:noFill/>
        </p:spPr>
        <p:txBody>
          <a:bodyPr wrap="square" rtlCol="0">
            <a:spAutoFit/>
          </a:bodyPr>
          <a:lstStyle/>
          <a:p>
            <a:r>
              <a:rPr lang="en-GB" dirty="0" smtClean="0"/>
              <a:t>The character the user is playing. Sprite that is moved by the user.</a:t>
            </a:r>
            <a:endParaRPr lang="en-GB" dirty="0"/>
          </a:p>
        </p:txBody>
      </p:sp>
      <p:sp>
        <p:nvSpPr>
          <p:cNvPr id="44" name="TextBox 43"/>
          <p:cNvSpPr txBox="1"/>
          <p:nvPr/>
        </p:nvSpPr>
        <p:spPr>
          <a:xfrm>
            <a:off x="8919070" y="5112788"/>
            <a:ext cx="2061366" cy="1477328"/>
          </a:xfrm>
          <a:prstGeom prst="rect">
            <a:avLst/>
          </a:prstGeom>
          <a:noFill/>
        </p:spPr>
        <p:txBody>
          <a:bodyPr wrap="square" rtlCol="0">
            <a:spAutoFit/>
          </a:bodyPr>
          <a:lstStyle/>
          <a:p>
            <a:r>
              <a:rPr lang="en-GB" dirty="0" smtClean="0"/>
              <a:t>What the user needs to collect. Static sprite, will remove it as it is touched.</a:t>
            </a:r>
            <a:endParaRPr lang="en-GB" dirty="0"/>
          </a:p>
        </p:txBody>
      </p:sp>
      <p:cxnSp>
        <p:nvCxnSpPr>
          <p:cNvPr id="46" name="Straight Arrow Connector 45"/>
          <p:cNvCxnSpPr>
            <a:stCxn id="44" idx="0"/>
          </p:cNvCxnSpPr>
          <p:nvPr/>
        </p:nvCxnSpPr>
        <p:spPr>
          <a:xfrm flipH="1" flipV="1">
            <a:off x="8558520" y="3468267"/>
            <a:ext cx="1391233" cy="16445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0" name="TextBox 49"/>
          <p:cNvSpPr txBox="1"/>
          <p:nvPr/>
        </p:nvSpPr>
        <p:spPr>
          <a:xfrm>
            <a:off x="2855235" y="725148"/>
            <a:ext cx="2061366" cy="1477328"/>
          </a:xfrm>
          <a:prstGeom prst="rect">
            <a:avLst/>
          </a:prstGeom>
          <a:noFill/>
        </p:spPr>
        <p:txBody>
          <a:bodyPr wrap="square" rtlCol="0">
            <a:spAutoFit/>
          </a:bodyPr>
          <a:lstStyle/>
          <a:p>
            <a:r>
              <a:rPr lang="en-GB" dirty="0" smtClean="0"/>
              <a:t>What the user needs to collect. Static sprite, will remove it as it is touched.</a:t>
            </a:r>
            <a:endParaRPr lang="en-GB" dirty="0"/>
          </a:p>
        </p:txBody>
      </p:sp>
      <p:cxnSp>
        <p:nvCxnSpPr>
          <p:cNvPr id="51" name="Straight Arrow Connector 50"/>
          <p:cNvCxnSpPr>
            <a:stCxn id="50" idx="1"/>
          </p:cNvCxnSpPr>
          <p:nvPr/>
        </p:nvCxnSpPr>
        <p:spPr>
          <a:xfrm flipH="1">
            <a:off x="1834242" y="1463812"/>
            <a:ext cx="1020993" cy="6141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5" name="TextBox 54"/>
          <p:cNvSpPr txBox="1"/>
          <p:nvPr/>
        </p:nvSpPr>
        <p:spPr>
          <a:xfrm>
            <a:off x="5832110" y="6100936"/>
            <a:ext cx="2920464" cy="646331"/>
          </a:xfrm>
          <a:prstGeom prst="rect">
            <a:avLst/>
          </a:prstGeom>
          <a:noFill/>
        </p:spPr>
        <p:txBody>
          <a:bodyPr wrap="square" rtlCol="0">
            <a:spAutoFit/>
          </a:bodyPr>
          <a:lstStyle/>
          <a:p>
            <a:r>
              <a:rPr lang="en-GB" dirty="0" smtClean="0"/>
              <a:t>Enemy character. Sprite that moves within a collider. </a:t>
            </a:r>
            <a:endParaRPr lang="en-GB" dirty="0"/>
          </a:p>
        </p:txBody>
      </p:sp>
      <p:cxnSp>
        <p:nvCxnSpPr>
          <p:cNvPr id="56" name="Straight Arrow Connector 55"/>
          <p:cNvCxnSpPr>
            <a:stCxn id="55" idx="0"/>
          </p:cNvCxnSpPr>
          <p:nvPr/>
        </p:nvCxnSpPr>
        <p:spPr>
          <a:xfrm flipH="1" flipV="1">
            <a:off x="6792303" y="5060564"/>
            <a:ext cx="500039" cy="1040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8" name="TextBox 57"/>
          <p:cNvSpPr txBox="1"/>
          <p:nvPr/>
        </p:nvSpPr>
        <p:spPr>
          <a:xfrm>
            <a:off x="669237" y="3449637"/>
            <a:ext cx="2920464" cy="646331"/>
          </a:xfrm>
          <a:prstGeom prst="rect">
            <a:avLst/>
          </a:prstGeom>
          <a:noFill/>
        </p:spPr>
        <p:txBody>
          <a:bodyPr wrap="square" rtlCol="0">
            <a:spAutoFit/>
          </a:bodyPr>
          <a:lstStyle/>
          <a:p>
            <a:r>
              <a:rPr lang="en-GB" dirty="0" smtClean="0"/>
              <a:t>Enemy character. Sprite that moves within a collider. </a:t>
            </a:r>
            <a:endParaRPr lang="en-GB" dirty="0"/>
          </a:p>
        </p:txBody>
      </p:sp>
      <p:cxnSp>
        <p:nvCxnSpPr>
          <p:cNvPr id="59" name="Straight Arrow Connector 58"/>
          <p:cNvCxnSpPr>
            <a:endCxn id="40" idx="1"/>
          </p:cNvCxnSpPr>
          <p:nvPr/>
        </p:nvCxnSpPr>
        <p:spPr>
          <a:xfrm>
            <a:off x="3121782" y="3968239"/>
            <a:ext cx="942600" cy="211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2" name="Straight Arrow Connector 61"/>
          <p:cNvCxnSpPr>
            <a:stCxn id="58" idx="0"/>
            <a:endCxn id="37" idx="2"/>
          </p:cNvCxnSpPr>
          <p:nvPr/>
        </p:nvCxnSpPr>
        <p:spPr>
          <a:xfrm flipV="1">
            <a:off x="2129469" y="3146442"/>
            <a:ext cx="614074" cy="30319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6" name="Straight Arrow Connector 65"/>
          <p:cNvCxnSpPr>
            <a:endCxn id="41" idx="1"/>
          </p:cNvCxnSpPr>
          <p:nvPr/>
        </p:nvCxnSpPr>
        <p:spPr>
          <a:xfrm flipV="1">
            <a:off x="3657600" y="329374"/>
            <a:ext cx="1415861" cy="13650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9" name="Straight Arrow Connector 68"/>
          <p:cNvCxnSpPr>
            <a:stCxn id="43" idx="1"/>
            <a:endCxn id="34" idx="1"/>
          </p:cNvCxnSpPr>
          <p:nvPr/>
        </p:nvCxnSpPr>
        <p:spPr>
          <a:xfrm flipH="1" flipV="1">
            <a:off x="842038" y="6357305"/>
            <a:ext cx="1400097" cy="271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3" name="TextBox 72"/>
          <p:cNvSpPr txBox="1"/>
          <p:nvPr/>
        </p:nvSpPr>
        <p:spPr>
          <a:xfrm>
            <a:off x="0" y="-11048"/>
            <a:ext cx="990963" cy="369332"/>
          </a:xfrm>
          <a:prstGeom prst="rect">
            <a:avLst/>
          </a:prstGeom>
          <a:noFill/>
        </p:spPr>
        <p:txBody>
          <a:bodyPr wrap="square" rtlCol="0">
            <a:spAutoFit/>
          </a:bodyPr>
          <a:lstStyle/>
          <a:p>
            <a:r>
              <a:rPr lang="en-GB" dirty="0" smtClean="0">
                <a:solidFill>
                  <a:srgbClr val="FFC000"/>
                </a:solidFill>
              </a:rPr>
              <a:t>Medium</a:t>
            </a:r>
            <a:endParaRPr lang="en-GB" dirty="0">
              <a:solidFill>
                <a:srgbClr val="FFC000"/>
              </a:solidFill>
            </a:endParaRPr>
          </a:p>
        </p:txBody>
      </p:sp>
      <p:cxnSp>
        <p:nvCxnSpPr>
          <p:cNvPr id="74" name="Straight Arrow Connector 73"/>
          <p:cNvCxnSpPr>
            <a:endCxn id="73" idx="2"/>
          </p:cNvCxnSpPr>
          <p:nvPr/>
        </p:nvCxnSpPr>
        <p:spPr>
          <a:xfrm flipV="1">
            <a:off x="383255" y="358284"/>
            <a:ext cx="112227" cy="7427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8" name="TextBox 77"/>
          <p:cNvSpPr txBox="1"/>
          <p:nvPr/>
        </p:nvSpPr>
        <p:spPr>
          <a:xfrm>
            <a:off x="93306" y="1309011"/>
            <a:ext cx="1166332" cy="646331"/>
          </a:xfrm>
          <a:prstGeom prst="rect">
            <a:avLst/>
          </a:prstGeom>
          <a:noFill/>
        </p:spPr>
        <p:txBody>
          <a:bodyPr wrap="square" rtlCol="0">
            <a:spAutoFit/>
          </a:bodyPr>
          <a:lstStyle/>
          <a:p>
            <a:r>
              <a:rPr lang="en-GB" dirty="0" smtClean="0"/>
              <a:t>Difficulty of level</a:t>
            </a:r>
            <a:endParaRPr lang="en-GB" dirty="0"/>
          </a:p>
        </p:txBody>
      </p:sp>
    </p:spTree>
    <p:extLst>
      <p:ext uri="{BB962C8B-B14F-4D97-AF65-F5344CB8AC3E}">
        <p14:creationId xmlns:p14="http://schemas.microsoft.com/office/powerpoint/2010/main" val="104753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8" name="Picture 37"/>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5993411" y="3856182"/>
            <a:ext cx="970052" cy="119945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685" y="3797560"/>
            <a:ext cx="862396" cy="153022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354" y="4260981"/>
            <a:ext cx="862396" cy="153022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9222" y="789993"/>
            <a:ext cx="862396" cy="153022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2259" y="1832690"/>
            <a:ext cx="862396" cy="153022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8074" y="1939213"/>
            <a:ext cx="862396" cy="153022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39949" y="1555103"/>
            <a:ext cx="862396" cy="15302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9846" y="2320213"/>
            <a:ext cx="862396" cy="153022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9757" y="4117910"/>
            <a:ext cx="862396" cy="153022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2796" y="4288972"/>
            <a:ext cx="862396" cy="1530220"/>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1147" y="1707503"/>
            <a:ext cx="862396" cy="1530220"/>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751" y="1555103"/>
            <a:ext cx="862396" cy="153022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2623" y="2758752"/>
            <a:ext cx="862396" cy="153022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6468" y="3237723"/>
            <a:ext cx="862396" cy="1530220"/>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7238" y="4288972"/>
            <a:ext cx="862396" cy="1530220"/>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2741" y="1710613"/>
            <a:ext cx="862396" cy="1530220"/>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6949" y="1707503"/>
            <a:ext cx="862396" cy="153022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8607" y="1854463"/>
            <a:ext cx="862396" cy="153022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37585" y="2158484"/>
            <a:ext cx="862396" cy="1530220"/>
          </a:xfrm>
          <a:prstGeom prst="rect">
            <a:avLst/>
          </a:prstGeom>
        </p:spPr>
      </p:pic>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09239" y="2597800"/>
            <a:ext cx="862396" cy="1530220"/>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80261" y="3143252"/>
            <a:ext cx="862396" cy="1530220"/>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233" y="2649119"/>
            <a:ext cx="862396" cy="1530220"/>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6456" y="3184085"/>
            <a:ext cx="1028589" cy="1530220"/>
          </a:xfrm>
          <a:prstGeom prst="rect">
            <a:avLst/>
          </a:prstGeom>
        </p:spPr>
      </p:pic>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963" y="789993"/>
            <a:ext cx="1028589" cy="1530220"/>
          </a:xfrm>
          <a:prstGeom prst="rect">
            <a:avLst/>
          </a:prstGeom>
        </p:spPr>
      </p:pic>
      <p:pic>
        <p:nvPicPr>
          <p:cNvPr id="28" name="Picture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0162" y="-253487"/>
            <a:ext cx="1028589" cy="1530220"/>
          </a:xfrm>
          <a:prstGeom prst="rect">
            <a:avLst/>
          </a:prstGeom>
        </p:spPr>
      </p:pic>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4565" y="2918152"/>
            <a:ext cx="862396" cy="153022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8041" y="3368352"/>
            <a:ext cx="862396" cy="153022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4277" y="4273422"/>
            <a:ext cx="862396" cy="1530220"/>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406513" y="6139542"/>
            <a:ext cx="435525" cy="435525"/>
          </a:xfrm>
          <a:prstGeom prst="rect">
            <a:avLst/>
          </a:prstGeom>
        </p:spPr>
      </p:pic>
      <p:pic>
        <p:nvPicPr>
          <p:cNvPr id="35" name="Picture 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39033" y="2017742"/>
            <a:ext cx="1117623" cy="718472"/>
          </a:xfrm>
          <a:prstGeom prst="rect">
            <a:avLst/>
          </a:prstGeom>
        </p:spPr>
      </p:pic>
      <p:pic>
        <p:nvPicPr>
          <p:cNvPr id="36" name="Picture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36235" y="2964790"/>
            <a:ext cx="1117623" cy="718472"/>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2641" y="3640485"/>
            <a:ext cx="1028589" cy="153022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83424" y="3778872"/>
            <a:ext cx="862396" cy="1530220"/>
          </a:xfrm>
          <a:prstGeom prst="rect">
            <a:avLst/>
          </a:prstGeom>
        </p:spPr>
      </p:pic>
      <p:pic>
        <p:nvPicPr>
          <p:cNvPr id="37" name="Picture 36"/>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2381993" y="2252340"/>
            <a:ext cx="723099" cy="894102"/>
          </a:xfrm>
          <a:prstGeom prst="rect">
            <a:avLst/>
          </a:prstGeom>
        </p:spPr>
      </p:pic>
      <p:pic>
        <p:nvPicPr>
          <p:cNvPr id="39" name="Picture 38"/>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10469372" y="394078"/>
            <a:ext cx="739946" cy="914933"/>
          </a:xfrm>
          <a:prstGeom prst="rect">
            <a:avLst/>
          </a:prstGeom>
        </p:spPr>
      </p:pic>
      <p:pic>
        <p:nvPicPr>
          <p:cNvPr id="40" name="Picture 39"/>
          <p:cNvPicPr>
            <a:picLocks noChangeAspect="1"/>
          </p:cNvPicPr>
          <p:nvPr/>
        </p:nvPicPr>
        <p:blipFill rotWithShape="1">
          <a:blip r:embed="rId3">
            <a:extLst>
              <a:ext uri="{28A0092B-C50C-407E-A947-70E740481C1C}">
                <a14:useLocalDpi xmlns:a14="http://schemas.microsoft.com/office/drawing/2010/main" val="0"/>
              </a:ext>
            </a:extLst>
          </a:blip>
          <a:srcRect l="20685" t="6680" r="14880" b="13647"/>
          <a:stretch/>
        </p:blipFill>
        <p:spPr>
          <a:xfrm>
            <a:off x="4064382" y="3711622"/>
            <a:ext cx="756526" cy="935433"/>
          </a:xfrm>
          <a:prstGeom prst="rect">
            <a:avLst/>
          </a:prstGeom>
        </p:spPr>
      </p:pic>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73461" y="-11048"/>
            <a:ext cx="1398993" cy="680843"/>
          </a:xfrm>
          <a:prstGeom prst="rect">
            <a:avLst/>
          </a:prstGeom>
        </p:spPr>
      </p:pic>
      <p:sp>
        <p:nvSpPr>
          <p:cNvPr id="42" name="TextBox 41"/>
          <p:cNvSpPr txBox="1"/>
          <p:nvPr/>
        </p:nvSpPr>
        <p:spPr>
          <a:xfrm>
            <a:off x="1505257" y="50826"/>
            <a:ext cx="2821979" cy="646331"/>
          </a:xfrm>
          <a:prstGeom prst="rect">
            <a:avLst/>
          </a:prstGeom>
          <a:noFill/>
        </p:spPr>
        <p:txBody>
          <a:bodyPr wrap="square" rtlCol="0">
            <a:spAutoFit/>
          </a:bodyPr>
          <a:lstStyle/>
          <a:p>
            <a:r>
              <a:rPr lang="en-GB" dirty="0" smtClean="0"/>
              <a:t>Timer to show how long is left of the level time</a:t>
            </a:r>
            <a:endParaRPr lang="en-GB" dirty="0"/>
          </a:p>
        </p:txBody>
      </p:sp>
      <p:sp>
        <p:nvSpPr>
          <p:cNvPr id="43" name="TextBox 42"/>
          <p:cNvSpPr txBox="1"/>
          <p:nvPr/>
        </p:nvSpPr>
        <p:spPr>
          <a:xfrm>
            <a:off x="2242135" y="5922777"/>
            <a:ext cx="2435664" cy="923330"/>
          </a:xfrm>
          <a:prstGeom prst="rect">
            <a:avLst/>
          </a:prstGeom>
          <a:noFill/>
        </p:spPr>
        <p:txBody>
          <a:bodyPr wrap="square" rtlCol="0">
            <a:spAutoFit/>
          </a:bodyPr>
          <a:lstStyle/>
          <a:p>
            <a:r>
              <a:rPr lang="en-GB" dirty="0" smtClean="0"/>
              <a:t>The character the user is playing. Sprite that is moved by the user.</a:t>
            </a:r>
            <a:endParaRPr lang="en-GB" dirty="0"/>
          </a:p>
        </p:txBody>
      </p:sp>
      <p:sp>
        <p:nvSpPr>
          <p:cNvPr id="44" name="TextBox 43"/>
          <p:cNvSpPr txBox="1"/>
          <p:nvPr/>
        </p:nvSpPr>
        <p:spPr>
          <a:xfrm>
            <a:off x="8919070" y="5112788"/>
            <a:ext cx="2061366" cy="1477328"/>
          </a:xfrm>
          <a:prstGeom prst="rect">
            <a:avLst/>
          </a:prstGeom>
          <a:noFill/>
        </p:spPr>
        <p:txBody>
          <a:bodyPr wrap="square" rtlCol="0">
            <a:spAutoFit/>
          </a:bodyPr>
          <a:lstStyle/>
          <a:p>
            <a:r>
              <a:rPr lang="en-GB" dirty="0" smtClean="0"/>
              <a:t>What the user needs to collect. Static sprite, will remove it as it is touched.</a:t>
            </a:r>
            <a:endParaRPr lang="en-GB" dirty="0"/>
          </a:p>
        </p:txBody>
      </p:sp>
      <p:cxnSp>
        <p:nvCxnSpPr>
          <p:cNvPr id="46" name="Straight Arrow Connector 45"/>
          <p:cNvCxnSpPr>
            <a:stCxn id="44" idx="0"/>
          </p:cNvCxnSpPr>
          <p:nvPr/>
        </p:nvCxnSpPr>
        <p:spPr>
          <a:xfrm flipH="1" flipV="1">
            <a:off x="8558520" y="3468267"/>
            <a:ext cx="1391233" cy="164452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0" name="TextBox 49"/>
          <p:cNvSpPr txBox="1"/>
          <p:nvPr/>
        </p:nvSpPr>
        <p:spPr>
          <a:xfrm>
            <a:off x="2855235" y="725148"/>
            <a:ext cx="2061366" cy="1477328"/>
          </a:xfrm>
          <a:prstGeom prst="rect">
            <a:avLst/>
          </a:prstGeom>
          <a:noFill/>
        </p:spPr>
        <p:txBody>
          <a:bodyPr wrap="square" rtlCol="0">
            <a:spAutoFit/>
          </a:bodyPr>
          <a:lstStyle/>
          <a:p>
            <a:r>
              <a:rPr lang="en-GB" dirty="0" smtClean="0"/>
              <a:t>What the user needs to collect. Static sprite, will remove it as it is touched.</a:t>
            </a:r>
            <a:endParaRPr lang="en-GB" dirty="0"/>
          </a:p>
        </p:txBody>
      </p:sp>
      <p:cxnSp>
        <p:nvCxnSpPr>
          <p:cNvPr id="51" name="Straight Arrow Connector 50"/>
          <p:cNvCxnSpPr>
            <a:stCxn id="50" idx="1"/>
          </p:cNvCxnSpPr>
          <p:nvPr/>
        </p:nvCxnSpPr>
        <p:spPr>
          <a:xfrm flipH="1">
            <a:off x="1834242" y="1463812"/>
            <a:ext cx="1020993" cy="6141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5" name="TextBox 54"/>
          <p:cNvSpPr txBox="1"/>
          <p:nvPr/>
        </p:nvSpPr>
        <p:spPr>
          <a:xfrm>
            <a:off x="5832110" y="6100936"/>
            <a:ext cx="2920464" cy="646331"/>
          </a:xfrm>
          <a:prstGeom prst="rect">
            <a:avLst/>
          </a:prstGeom>
          <a:noFill/>
        </p:spPr>
        <p:txBody>
          <a:bodyPr wrap="square" rtlCol="0">
            <a:spAutoFit/>
          </a:bodyPr>
          <a:lstStyle/>
          <a:p>
            <a:r>
              <a:rPr lang="en-GB" dirty="0" smtClean="0"/>
              <a:t>Enemy character. Sprite that moves within a collider. </a:t>
            </a:r>
            <a:endParaRPr lang="en-GB" dirty="0"/>
          </a:p>
        </p:txBody>
      </p:sp>
      <p:cxnSp>
        <p:nvCxnSpPr>
          <p:cNvPr id="56" name="Straight Arrow Connector 55"/>
          <p:cNvCxnSpPr>
            <a:stCxn id="55" idx="0"/>
          </p:cNvCxnSpPr>
          <p:nvPr/>
        </p:nvCxnSpPr>
        <p:spPr>
          <a:xfrm flipH="1" flipV="1">
            <a:off x="6792303" y="5060564"/>
            <a:ext cx="500039" cy="10403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8" name="TextBox 57"/>
          <p:cNvSpPr txBox="1"/>
          <p:nvPr/>
        </p:nvSpPr>
        <p:spPr>
          <a:xfrm>
            <a:off x="669237" y="3449637"/>
            <a:ext cx="2920464" cy="646331"/>
          </a:xfrm>
          <a:prstGeom prst="rect">
            <a:avLst/>
          </a:prstGeom>
          <a:noFill/>
        </p:spPr>
        <p:txBody>
          <a:bodyPr wrap="square" rtlCol="0">
            <a:spAutoFit/>
          </a:bodyPr>
          <a:lstStyle/>
          <a:p>
            <a:r>
              <a:rPr lang="en-GB" dirty="0" smtClean="0"/>
              <a:t>Enemy character. Sprite that moves within a collider. </a:t>
            </a:r>
            <a:endParaRPr lang="en-GB" dirty="0"/>
          </a:p>
        </p:txBody>
      </p:sp>
      <p:cxnSp>
        <p:nvCxnSpPr>
          <p:cNvPr id="59" name="Straight Arrow Connector 58"/>
          <p:cNvCxnSpPr>
            <a:endCxn id="40" idx="1"/>
          </p:cNvCxnSpPr>
          <p:nvPr/>
        </p:nvCxnSpPr>
        <p:spPr>
          <a:xfrm>
            <a:off x="3121782" y="3968239"/>
            <a:ext cx="942600" cy="21110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2" name="Straight Arrow Connector 61"/>
          <p:cNvCxnSpPr>
            <a:stCxn id="58" idx="0"/>
            <a:endCxn id="37" idx="2"/>
          </p:cNvCxnSpPr>
          <p:nvPr/>
        </p:nvCxnSpPr>
        <p:spPr>
          <a:xfrm flipV="1">
            <a:off x="2129469" y="3146442"/>
            <a:ext cx="614074" cy="30319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6" name="Straight Arrow Connector 65"/>
          <p:cNvCxnSpPr>
            <a:endCxn id="41" idx="1"/>
          </p:cNvCxnSpPr>
          <p:nvPr/>
        </p:nvCxnSpPr>
        <p:spPr>
          <a:xfrm flipV="1">
            <a:off x="3657600" y="329374"/>
            <a:ext cx="1415861" cy="13650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69" name="Straight Arrow Connector 68"/>
          <p:cNvCxnSpPr>
            <a:stCxn id="43" idx="1"/>
            <a:endCxn id="34" idx="1"/>
          </p:cNvCxnSpPr>
          <p:nvPr/>
        </p:nvCxnSpPr>
        <p:spPr>
          <a:xfrm flipH="1" flipV="1">
            <a:off x="842038" y="6357305"/>
            <a:ext cx="1400097" cy="271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3" name="TextBox 72"/>
          <p:cNvSpPr txBox="1"/>
          <p:nvPr/>
        </p:nvSpPr>
        <p:spPr>
          <a:xfrm>
            <a:off x="0" y="-11048"/>
            <a:ext cx="669237" cy="369332"/>
          </a:xfrm>
          <a:prstGeom prst="rect">
            <a:avLst/>
          </a:prstGeom>
          <a:noFill/>
        </p:spPr>
        <p:txBody>
          <a:bodyPr wrap="square" rtlCol="0">
            <a:spAutoFit/>
          </a:bodyPr>
          <a:lstStyle/>
          <a:p>
            <a:r>
              <a:rPr lang="en-GB" dirty="0" smtClean="0">
                <a:solidFill>
                  <a:srgbClr val="FF0000"/>
                </a:solidFill>
              </a:rPr>
              <a:t>Hard</a:t>
            </a:r>
            <a:endParaRPr lang="en-GB" dirty="0">
              <a:solidFill>
                <a:srgbClr val="FF0000"/>
              </a:solidFill>
            </a:endParaRPr>
          </a:p>
        </p:txBody>
      </p:sp>
      <p:cxnSp>
        <p:nvCxnSpPr>
          <p:cNvPr id="74" name="Straight Arrow Connector 73"/>
          <p:cNvCxnSpPr>
            <a:endCxn id="73" idx="2"/>
          </p:cNvCxnSpPr>
          <p:nvPr/>
        </p:nvCxnSpPr>
        <p:spPr>
          <a:xfrm flipH="1" flipV="1">
            <a:off x="334619" y="358284"/>
            <a:ext cx="48636" cy="7427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8" name="TextBox 77"/>
          <p:cNvSpPr txBox="1"/>
          <p:nvPr/>
        </p:nvSpPr>
        <p:spPr>
          <a:xfrm>
            <a:off x="93306" y="1309011"/>
            <a:ext cx="1166332" cy="646331"/>
          </a:xfrm>
          <a:prstGeom prst="rect">
            <a:avLst/>
          </a:prstGeom>
          <a:noFill/>
        </p:spPr>
        <p:txBody>
          <a:bodyPr wrap="square" rtlCol="0">
            <a:spAutoFit/>
          </a:bodyPr>
          <a:lstStyle/>
          <a:p>
            <a:r>
              <a:rPr lang="en-GB" dirty="0" smtClean="0"/>
              <a:t>Difficulty of level</a:t>
            </a:r>
            <a:endParaRPr lang="en-GB" dirty="0"/>
          </a:p>
        </p:txBody>
      </p:sp>
      <p:cxnSp>
        <p:nvCxnSpPr>
          <p:cNvPr id="57" name="Straight Arrow Connector 56"/>
          <p:cNvCxnSpPr>
            <a:stCxn id="55" idx="0"/>
            <a:endCxn id="39" idx="2"/>
          </p:cNvCxnSpPr>
          <p:nvPr/>
        </p:nvCxnSpPr>
        <p:spPr>
          <a:xfrm flipV="1">
            <a:off x="7292342" y="1309011"/>
            <a:ext cx="3547003" cy="479192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963147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408</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12</cp:revision>
  <dcterms:created xsi:type="dcterms:W3CDTF">2019-04-30T10:02:16Z</dcterms:created>
  <dcterms:modified xsi:type="dcterms:W3CDTF">2019-05-07T10:28:47Z</dcterms:modified>
</cp:coreProperties>
</file>