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7"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86"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C6C7B-954D-440D-A57F-5ED4B146DCCE}" type="datetimeFigureOut">
              <a:rPr lang="zh-CN" altLang="en-US" smtClean="0"/>
              <a:t>2018/7/9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C8557F-84F9-4EB7-A3DF-5D61B6E1C545}" type="slidenum">
              <a:rPr lang="zh-CN" altLang="en-US" smtClean="0"/>
              <a:t>‹#›</a:t>
            </a:fld>
            <a:endParaRPr lang="zh-CN" altLang="en-US"/>
          </a:p>
        </p:txBody>
      </p:sp>
    </p:spTree>
    <p:extLst>
      <p:ext uri="{BB962C8B-B14F-4D97-AF65-F5344CB8AC3E}">
        <p14:creationId xmlns:p14="http://schemas.microsoft.com/office/powerpoint/2010/main" val="3803849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该方法，不生效</a:t>
            </a:r>
          </a:p>
        </p:txBody>
      </p:sp>
      <p:sp>
        <p:nvSpPr>
          <p:cNvPr id="4" name="灯片编号占位符 3"/>
          <p:cNvSpPr>
            <a:spLocks noGrp="1"/>
          </p:cNvSpPr>
          <p:nvPr>
            <p:ph type="sldNum" sz="quarter" idx="10"/>
          </p:nvPr>
        </p:nvSpPr>
        <p:spPr/>
        <p:txBody>
          <a:bodyPr/>
          <a:lstStyle/>
          <a:p>
            <a:fld id="{AA94143C-8601-43F9-9D32-87FE581E731A}" type="slidenum">
              <a:rPr lang="zh-CN" altLang="en-US" smtClean="0"/>
              <a:t>12</a:t>
            </a:fld>
            <a:endParaRPr lang="zh-CN" altLang="en-US"/>
          </a:p>
        </p:txBody>
      </p:sp>
    </p:spTree>
    <p:extLst>
      <p:ext uri="{BB962C8B-B14F-4D97-AF65-F5344CB8AC3E}">
        <p14:creationId xmlns:p14="http://schemas.microsoft.com/office/powerpoint/2010/main" val="20655844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7" descr="未标题-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034" y="257176"/>
            <a:ext cx="2010833"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990601" y="1773239"/>
            <a:ext cx="103632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847851" y="3729038"/>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单击以编辑母版副标题样式</a:t>
            </a:r>
            <a:endParaRPr lang="zh-CN" altLang="en-US" dirty="0"/>
          </a:p>
        </p:txBody>
      </p:sp>
      <p:sp>
        <p:nvSpPr>
          <p:cNvPr id="5" name="页脚占位符 3"/>
          <p:cNvSpPr>
            <a:spLocks noGrp="1"/>
          </p:cNvSpPr>
          <p:nvPr>
            <p:ph type="ftr" sz="quarter" idx="10"/>
          </p:nvPr>
        </p:nvSpPr>
        <p:spPr/>
        <p:txBody>
          <a:bodyPr/>
          <a:lstStyle>
            <a:lvl1pPr>
              <a:defRPr/>
            </a:lvl1pPr>
          </a:lstStyle>
          <a:p>
            <a:endParaRPr lang="zh-CN" altLang="en-US"/>
          </a:p>
        </p:txBody>
      </p:sp>
    </p:spTree>
    <p:extLst>
      <p:ext uri="{BB962C8B-B14F-4D97-AF65-F5344CB8AC3E}">
        <p14:creationId xmlns:p14="http://schemas.microsoft.com/office/powerpoint/2010/main" val="277995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19634" y="928688"/>
            <a:ext cx="2840567" cy="4873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3700" y="347663"/>
            <a:ext cx="8322733" cy="54546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3"/>
          <p:cNvSpPr>
            <a:spLocks noGrp="1"/>
          </p:cNvSpPr>
          <p:nvPr>
            <p:ph type="ftr" sz="quarter" idx="10"/>
          </p:nvPr>
        </p:nvSpPr>
        <p:spPr/>
        <p:txBody>
          <a:bodyPr/>
          <a:lstStyle>
            <a:lvl1pPr>
              <a:defRPr/>
            </a:lvl1pPr>
          </a:lstStyle>
          <a:p>
            <a:endParaRPr lang="zh-CN" altLang="en-US"/>
          </a:p>
        </p:txBody>
      </p:sp>
    </p:spTree>
    <p:extLst>
      <p:ext uri="{BB962C8B-B14F-4D97-AF65-F5344CB8AC3E}">
        <p14:creationId xmlns:p14="http://schemas.microsoft.com/office/powerpoint/2010/main" val="487045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4433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pic>
        <p:nvPicPr>
          <p:cNvPr id="5"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06400" y="228600"/>
            <a:ext cx="9575800" cy="571500"/>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09600" y="1152526"/>
            <a:ext cx="5384800" cy="52482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152526"/>
            <a:ext cx="5384800" cy="52482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925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pic>
        <p:nvPicPr>
          <p:cNvPr id="5"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06400" y="171450"/>
            <a:ext cx="9728200" cy="628650"/>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09600" y="1152525"/>
            <a:ext cx="10972800" cy="25479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852864"/>
            <a:ext cx="10972800" cy="25479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45368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2"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7926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7" descr="未标题-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034" y="257176"/>
            <a:ext cx="2010833"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990601" y="1773239"/>
            <a:ext cx="103632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847851" y="3729038"/>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单击以编辑母版副标题样式</a:t>
            </a:r>
            <a:endParaRPr lang="zh-CN" altLang="en-US" dirty="0"/>
          </a:p>
        </p:txBody>
      </p:sp>
      <p:sp>
        <p:nvSpPr>
          <p:cNvPr id="5" name="页脚占位符 3"/>
          <p:cNvSpPr>
            <a:spLocks noGrp="1"/>
          </p:cNvSpPr>
          <p:nvPr>
            <p:ph type="ftr" sz="quarter" idx="10"/>
          </p:nvPr>
        </p:nvSpPr>
        <p:spPr/>
        <p:txBody>
          <a:bodyPr/>
          <a:lstStyle>
            <a:lvl1pPr>
              <a:defRPr/>
            </a:lvl1pPr>
          </a:lstStyle>
          <a:p>
            <a:pPr>
              <a:defRPr/>
            </a:pPr>
            <a:endParaRPr lang="zh-CN" altLang="en-US">
              <a:solidFill>
                <a:srgbClr val="FFFFFF"/>
              </a:solidFill>
            </a:endParaRPr>
          </a:p>
        </p:txBody>
      </p:sp>
    </p:spTree>
    <p:extLst>
      <p:ext uri="{BB962C8B-B14F-4D97-AF65-F5344CB8AC3E}">
        <p14:creationId xmlns:p14="http://schemas.microsoft.com/office/powerpoint/2010/main" val="135765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pic>
        <p:nvPicPr>
          <p:cNvPr id="4"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a:spLocks noGrp="1"/>
          </p:cNvSpPr>
          <p:nvPr>
            <p:ph type="title"/>
          </p:nvPr>
        </p:nvSpPr>
        <p:spPr>
          <a:xfrm>
            <a:off x="603251" y="500063"/>
            <a:ext cx="9474200" cy="647700"/>
          </a:xfrm>
        </p:spPr>
        <p:txBody>
          <a:bodyPr/>
          <a:lstStyle/>
          <a:p>
            <a:r>
              <a:rPr lang="zh-CN" altLang="en-US"/>
              <a:t>单击此处编辑母版标题样式</a:t>
            </a:r>
            <a:endParaRPr lang="zh-CN" altLang="en-US" dirty="0"/>
          </a:p>
        </p:txBody>
      </p:sp>
      <p:sp>
        <p:nvSpPr>
          <p:cNvPr id="9" name="内容占位符 2"/>
          <p:cNvSpPr>
            <a:spLocks noGrp="1"/>
          </p:cNvSpPr>
          <p:nvPr>
            <p:ph idx="1"/>
          </p:nvPr>
        </p:nvSpPr>
        <p:spPr>
          <a:xfrm>
            <a:off x="596901" y="1641475"/>
            <a:ext cx="11366500" cy="43132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1"/>
          <p:cNvSpPr>
            <a:spLocks noGrp="1"/>
          </p:cNvSpPr>
          <p:nvPr>
            <p:ph type="ftr" sz="quarter" idx="10"/>
          </p:nvPr>
        </p:nvSpPr>
        <p:spPr/>
        <p:txBody>
          <a:bodyPr/>
          <a:lstStyle>
            <a:lvl1pPr>
              <a:defRPr/>
            </a:lvl1pPr>
          </a:lstStyle>
          <a:p>
            <a:pPr>
              <a:defRPr/>
            </a:pPr>
            <a:endParaRPr lang="zh-CN" altLang="en-US">
              <a:solidFill>
                <a:srgbClr val="FFFFFF"/>
              </a:solidFill>
            </a:endParaRPr>
          </a:p>
        </p:txBody>
      </p:sp>
    </p:spTree>
    <p:extLst>
      <p:ext uri="{BB962C8B-B14F-4D97-AF65-F5344CB8AC3E}">
        <p14:creationId xmlns:p14="http://schemas.microsoft.com/office/powerpoint/2010/main" val="1247302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5" name="页脚占位符 3"/>
          <p:cNvSpPr>
            <a:spLocks noGrp="1"/>
          </p:cNvSpPr>
          <p:nvPr>
            <p:ph type="ftr" sz="quarter" idx="10"/>
          </p:nvPr>
        </p:nvSpPr>
        <p:spPr/>
        <p:txBody>
          <a:bodyPr/>
          <a:lstStyle>
            <a:lvl1pPr>
              <a:defRPr/>
            </a:lvl1pPr>
          </a:lstStyle>
          <a:p>
            <a:pPr>
              <a:defRPr/>
            </a:pPr>
            <a:endParaRPr lang="zh-CN" altLang="en-US">
              <a:solidFill>
                <a:srgbClr val="FFFFFF"/>
              </a:solidFill>
            </a:endParaRPr>
          </a:p>
        </p:txBody>
      </p:sp>
    </p:spTree>
    <p:extLst>
      <p:ext uri="{BB962C8B-B14F-4D97-AF65-F5344CB8AC3E}">
        <p14:creationId xmlns:p14="http://schemas.microsoft.com/office/powerpoint/2010/main" val="41472257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8552"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4"/>
          <p:cNvSpPr>
            <a:spLocks noGrp="1"/>
          </p:cNvSpPr>
          <p:nvPr>
            <p:ph type="ftr" sz="quarter" idx="10"/>
          </p:nvPr>
        </p:nvSpPr>
        <p:spPr/>
        <p:txBody>
          <a:bodyPr/>
          <a:lstStyle>
            <a:lvl1pPr>
              <a:defRPr/>
            </a:lvl1pPr>
          </a:lstStyle>
          <a:p>
            <a:pPr>
              <a:defRPr/>
            </a:pPr>
            <a:endParaRPr lang="zh-CN" altLang="en-US">
              <a:solidFill>
                <a:srgbClr val="FFFFFF"/>
              </a:solidFill>
            </a:endParaRPr>
          </a:p>
        </p:txBody>
      </p:sp>
    </p:spTree>
    <p:extLst>
      <p:ext uri="{BB962C8B-B14F-4D97-AF65-F5344CB8AC3E}">
        <p14:creationId xmlns:p14="http://schemas.microsoft.com/office/powerpoint/2010/main" val="34366680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599" y="274638"/>
            <a:ext cx="92583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6"/>
          <p:cNvSpPr>
            <a:spLocks noGrp="1"/>
          </p:cNvSpPr>
          <p:nvPr>
            <p:ph type="ftr" sz="quarter" idx="10"/>
          </p:nvPr>
        </p:nvSpPr>
        <p:spPr/>
        <p:txBody>
          <a:bodyPr/>
          <a:lstStyle>
            <a:lvl1pPr>
              <a:defRPr/>
            </a:lvl1pPr>
          </a:lstStyle>
          <a:p>
            <a:pPr>
              <a:defRPr/>
            </a:pPr>
            <a:endParaRPr lang="zh-CN" altLang="en-US">
              <a:solidFill>
                <a:srgbClr val="FFFFFF"/>
              </a:solidFill>
            </a:endParaRPr>
          </a:p>
        </p:txBody>
      </p:sp>
    </p:spTree>
    <p:extLst>
      <p:ext uri="{BB962C8B-B14F-4D97-AF65-F5344CB8AC3E}">
        <p14:creationId xmlns:p14="http://schemas.microsoft.com/office/powerpoint/2010/main" val="309665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pic>
        <p:nvPicPr>
          <p:cNvPr id="4"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a:spLocks noGrp="1"/>
          </p:cNvSpPr>
          <p:nvPr>
            <p:ph type="title"/>
          </p:nvPr>
        </p:nvSpPr>
        <p:spPr>
          <a:xfrm>
            <a:off x="603251" y="500063"/>
            <a:ext cx="9474200" cy="647700"/>
          </a:xfrm>
        </p:spPr>
        <p:txBody>
          <a:bodyPr/>
          <a:lstStyle/>
          <a:p>
            <a:r>
              <a:rPr lang="zh-CN" altLang="en-US"/>
              <a:t>单击此处编辑母版标题样式</a:t>
            </a:r>
            <a:endParaRPr lang="zh-CN" altLang="en-US" dirty="0"/>
          </a:p>
        </p:txBody>
      </p:sp>
      <p:sp>
        <p:nvSpPr>
          <p:cNvPr id="9" name="内容占位符 2"/>
          <p:cNvSpPr>
            <a:spLocks noGrp="1"/>
          </p:cNvSpPr>
          <p:nvPr>
            <p:ph idx="1"/>
          </p:nvPr>
        </p:nvSpPr>
        <p:spPr>
          <a:xfrm>
            <a:off x="596901" y="1641475"/>
            <a:ext cx="11366500" cy="43132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1"/>
          <p:cNvSpPr>
            <a:spLocks noGrp="1"/>
          </p:cNvSpPr>
          <p:nvPr>
            <p:ph type="ftr" sz="quarter" idx="10"/>
          </p:nvPr>
        </p:nvSpPr>
        <p:spPr/>
        <p:txBody>
          <a:bodyPr/>
          <a:lstStyle>
            <a:lvl1pPr>
              <a:defRPr/>
            </a:lvl1pPr>
          </a:lstStyle>
          <a:p>
            <a:endParaRPr lang="zh-CN" altLang="en-US"/>
          </a:p>
        </p:txBody>
      </p:sp>
    </p:spTree>
    <p:extLst>
      <p:ext uri="{BB962C8B-B14F-4D97-AF65-F5344CB8AC3E}">
        <p14:creationId xmlns:p14="http://schemas.microsoft.com/office/powerpoint/2010/main" val="3884882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页脚占位符 2"/>
          <p:cNvSpPr>
            <a:spLocks noGrp="1"/>
          </p:cNvSpPr>
          <p:nvPr>
            <p:ph type="ftr" sz="quarter" idx="10"/>
          </p:nvPr>
        </p:nvSpPr>
        <p:spPr/>
        <p:txBody>
          <a:bodyPr/>
          <a:lstStyle>
            <a:lvl1pPr>
              <a:defRPr/>
            </a:lvl1pPr>
          </a:lstStyle>
          <a:p>
            <a:pPr>
              <a:defRPr/>
            </a:pPr>
            <a:endParaRPr lang="zh-CN" altLang="en-US">
              <a:solidFill>
                <a:srgbClr val="FFFFFF"/>
              </a:solidFill>
            </a:endParaRPr>
          </a:p>
        </p:txBody>
      </p:sp>
    </p:spTree>
    <p:extLst>
      <p:ext uri="{BB962C8B-B14F-4D97-AF65-F5344CB8AC3E}">
        <p14:creationId xmlns:p14="http://schemas.microsoft.com/office/powerpoint/2010/main" val="25916074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871539"/>
            <a:ext cx="6815667" cy="5254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页脚占位符 4"/>
          <p:cNvSpPr>
            <a:spLocks noGrp="1"/>
          </p:cNvSpPr>
          <p:nvPr>
            <p:ph type="ftr" sz="quarter" idx="10"/>
          </p:nvPr>
        </p:nvSpPr>
        <p:spPr/>
        <p:txBody>
          <a:bodyPr/>
          <a:lstStyle>
            <a:lvl1pPr>
              <a:defRPr/>
            </a:lvl1pPr>
          </a:lstStyle>
          <a:p>
            <a:pPr>
              <a:defRPr/>
            </a:pPr>
            <a:endParaRPr lang="zh-CN" altLang="en-US">
              <a:solidFill>
                <a:srgbClr val="FFFFFF"/>
              </a:solidFill>
            </a:endParaRPr>
          </a:p>
        </p:txBody>
      </p:sp>
    </p:spTree>
    <p:extLst>
      <p:ext uri="{BB962C8B-B14F-4D97-AF65-F5344CB8AC3E}">
        <p14:creationId xmlns:p14="http://schemas.microsoft.com/office/powerpoint/2010/main" val="2147189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814388"/>
            <a:ext cx="7363884" cy="39131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dirty="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页脚占位符 4"/>
          <p:cNvSpPr>
            <a:spLocks noGrp="1"/>
          </p:cNvSpPr>
          <p:nvPr>
            <p:ph type="ftr" sz="quarter" idx="10"/>
          </p:nvPr>
        </p:nvSpPr>
        <p:spPr/>
        <p:txBody>
          <a:bodyPr/>
          <a:lstStyle>
            <a:lvl1pPr>
              <a:defRPr/>
            </a:lvl1pPr>
          </a:lstStyle>
          <a:p>
            <a:pPr>
              <a:defRPr/>
            </a:pPr>
            <a:endParaRPr lang="zh-CN" altLang="en-US">
              <a:solidFill>
                <a:srgbClr val="FFFFFF"/>
              </a:solidFill>
            </a:endParaRPr>
          </a:p>
        </p:txBody>
      </p:sp>
    </p:spTree>
    <p:extLst>
      <p:ext uri="{BB962C8B-B14F-4D97-AF65-F5344CB8AC3E}">
        <p14:creationId xmlns:p14="http://schemas.microsoft.com/office/powerpoint/2010/main" val="5825226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3"/>
          <p:cNvSpPr>
            <a:spLocks noGrp="1"/>
          </p:cNvSpPr>
          <p:nvPr>
            <p:ph type="ftr" sz="quarter" idx="10"/>
          </p:nvPr>
        </p:nvSpPr>
        <p:spPr/>
        <p:txBody>
          <a:bodyPr/>
          <a:lstStyle>
            <a:lvl1pPr>
              <a:defRPr/>
            </a:lvl1pPr>
          </a:lstStyle>
          <a:p>
            <a:pPr>
              <a:defRPr/>
            </a:pPr>
            <a:endParaRPr lang="zh-CN" altLang="en-US">
              <a:solidFill>
                <a:srgbClr val="FFFFFF"/>
              </a:solidFill>
            </a:endParaRPr>
          </a:p>
        </p:txBody>
      </p:sp>
    </p:spTree>
    <p:extLst>
      <p:ext uri="{BB962C8B-B14F-4D97-AF65-F5344CB8AC3E}">
        <p14:creationId xmlns:p14="http://schemas.microsoft.com/office/powerpoint/2010/main" val="23154300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19634" y="928688"/>
            <a:ext cx="2840567" cy="4873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3700" y="347663"/>
            <a:ext cx="8322733" cy="54546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3"/>
          <p:cNvSpPr>
            <a:spLocks noGrp="1"/>
          </p:cNvSpPr>
          <p:nvPr>
            <p:ph type="ftr" sz="quarter" idx="10"/>
          </p:nvPr>
        </p:nvSpPr>
        <p:spPr/>
        <p:txBody>
          <a:bodyPr/>
          <a:lstStyle>
            <a:lvl1pPr>
              <a:defRPr/>
            </a:lvl1pPr>
          </a:lstStyle>
          <a:p>
            <a:pPr>
              <a:defRPr/>
            </a:pPr>
            <a:endParaRPr lang="zh-CN" altLang="en-US">
              <a:solidFill>
                <a:srgbClr val="FFFFFF"/>
              </a:solidFill>
            </a:endParaRPr>
          </a:p>
        </p:txBody>
      </p:sp>
    </p:spTree>
    <p:extLst>
      <p:ext uri="{BB962C8B-B14F-4D97-AF65-F5344CB8AC3E}">
        <p14:creationId xmlns:p14="http://schemas.microsoft.com/office/powerpoint/2010/main" val="36381624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245202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pic>
        <p:nvPicPr>
          <p:cNvPr id="5"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06400" y="228600"/>
            <a:ext cx="9575800" cy="571500"/>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09600" y="1152526"/>
            <a:ext cx="5384800" cy="52482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152526"/>
            <a:ext cx="5384800" cy="52482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41155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pic>
        <p:nvPicPr>
          <p:cNvPr id="5"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06400" y="171450"/>
            <a:ext cx="9728200" cy="628650"/>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09600" y="1152525"/>
            <a:ext cx="10972800" cy="25479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852864"/>
            <a:ext cx="10972800" cy="25479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44236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2"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8551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5" name="页脚占位符 3"/>
          <p:cNvSpPr>
            <a:spLocks noGrp="1"/>
          </p:cNvSpPr>
          <p:nvPr>
            <p:ph type="ftr" sz="quarter" idx="10"/>
          </p:nvPr>
        </p:nvSpPr>
        <p:spPr/>
        <p:txBody>
          <a:bodyPr/>
          <a:lstStyle>
            <a:lvl1pPr>
              <a:defRPr/>
            </a:lvl1pPr>
          </a:lstStyle>
          <a:p>
            <a:endParaRPr lang="zh-CN" altLang="en-US"/>
          </a:p>
        </p:txBody>
      </p:sp>
    </p:spTree>
    <p:extLst>
      <p:ext uri="{BB962C8B-B14F-4D97-AF65-F5344CB8AC3E}">
        <p14:creationId xmlns:p14="http://schemas.microsoft.com/office/powerpoint/2010/main" val="172697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8552"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4"/>
          <p:cNvSpPr>
            <a:spLocks noGrp="1"/>
          </p:cNvSpPr>
          <p:nvPr>
            <p:ph type="ftr" sz="quarter" idx="10"/>
          </p:nvPr>
        </p:nvSpPr>
        <p:spPr/>
        <p:txBody>
          <a:bodyPr/>
          <a:lstStyle>
            <a:lvl1pPr>
              <a:defRPr/>
            </a:lvl1pPr>
          </a:lstStyle>
          <a:p>
            <a:endParaRPr lang="zh-CN" altLang="en-US"/>
          </a:p>
        </p:txBody>
      </p:sp>
    </p:spTree>
    <p:extLst>
      <p:ext uri="{BB962C8B-B14F-4D97-AF65-F5344CB8AC3E}">
        <p14:creationId xmlns:p14="http://schemas.microsoft.com/office/powerpoint/2010/main" val="3897788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599" y="274638"/>
            <a:ext cx="92583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6"/>
          <p:cNvSpPr>
            <a:spLocks noGrp="1"/>
          </p:cNvSpPr>
          <p:nvPr>
            <p:ph type="ftr" sz="quarter" idx="10"/>
          </p:nvPr>
        </p:nvSpPr>
        <p:spPr/>
        <p:txBody>
          <a:bodyPr/>
          <a:lstStyle>
            <a:lvl1pPr>
              <a:defRPr/>
            </a:lvl1pPr>
          </a:lstStyle>
          <a:p>
            <a:endParaRPr lang="zh-CN" altLang="en-US"/>
          </a:p>
        </p:txBody>
      </p:sp>
    </p:spTree>
    <p:extLst>
      <p:ext uri="{BB962C8B-B14F-4D97-AF65-F5344CB8AC3E}">
        <p14:creationId xmlns:p14="http://schemas.microsoft.com/office/powerpoint/2010/main" val="352836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4" name="页脚占位符 2"/>
          <p:cNvSpPr>
            <a:spLocks noGrp="1"/>
          </p:cNvSpPr>
          <p:nvPr>
            <p:ph type="ftr" sz="quarter" idx="10"/>
          </p:nvPr>
        </p:nvSpPr>
        <p:spPr/>
        <p:txBody>
          <a:bodyPr/>
          <a:lstStyle>
            <a:lvl1pPr>
              <a:defRPr/>
            </a:lvl1pPr>
          </a:lstStyle>
          <a:p>
            <a:endParaRPr lang="zh-CN" altLang="en-US"/>
          </a:p>
        </p:txBody>
      </p:sp>
    </p:spTree>
    <p:extLst>
      <p:ext uri="{BB962C8B-B14F-4D97-AF65-F5344CB8AC3E}">
        <p14:creationId xmlns:p14="http://schemas.microsoft.com/office/powerpoint/2010/main" val="2765531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766733" y="871539"/>
            <a:ext cx="6815667" cy="5254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页脚占位符 4"/>
          <p:cNvSpPr>
            <a:spLocks noGrp="1"/>
          </p:cNvSpPr>
          <p:nvPr>
            <p:ph type="ftr" sz="quarter" idx="10"/>
          </p:nvPr>
        </p:nvSpPr>
        <p:spPr/>
        <p:txBody>
          <a:bodyPr/>
          <a:lstStyle>
            <a:lvl1pPr>
              <a:defRPr/>
            </a:lvl1pPr>
          </a:lstStyle>
          <a:p>
            <a:endParaRPr lang="zh-CN" altLang="en-US"/>
          </a:p>
        </p:txBody>
      </p:sp>
    </p:spTree>
    <p:extLst>
      <p:ext uri="{BB962C8B-B14F-4D97-AF65-F5344CB8AC3E}">
        <p14:creationId xmlns:p14="http://schemas.microsoft.com/office/powerpoint/2010/main" val="132911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814388"/>
            <a:ext cx="7363884" cy="39131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dirty="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页脚占位符 4"/>
          <p:cNvSpPr>
            <a:spLocks noGrp="1"/>
          </p:cNvSpPr>
          <p:nvPr>
            <p:ph type="ftr" sz="quarter" idx="10"/>
          </p:nvPr>
        </p:nvSpPr>
        <p:spPr/>
        <p:txBody>
          <a:bodyPr/>
          <a:lstStyle>
            <a:lvl1pPr>
              <a:defRPr/>
            </a:lvl1pPr>
          </a:lstStyle>
          <a:p>
            <a:endParaRPr lang="zh-CN" altLang="en-US"/>
          </a:p>
        </p:txBody>
      </p:sp>
    </p:spTree>
    <p:extLst>
      <p:ext uri="{BB962C8B-B14F-4D97-AF65-F5344CB8AC3E}">
        <p14:creationId xmlns:p14="http://schemas.microsoft.com/office/powerpoint/2010/main" val="2372220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3"/>
          <p:cNvSpPr>
            <a:spLocks noGrp="1"/>
          </p:cNvSpPr>
          <p:nvPr>
            <p:ph type="ftr" sz="quarter" idx="10"/>
          </p:nvPr>
        </p:nvSpPr>
        <p:spPr/>
        <p:txBody>
          <a:bodyPr/>
          <a:lstStyle>
            <a:lvl1pPr>
              <a:defRPr/>
            </a:lvl1pPr>
          </a:lstStyle>
          <a:p>
            <a:endParaRPr lang="zh-CN" altLang="en-US"/>
          </a:p>
        </p:txBody>
      </p:sp>
    </p:spTree>
    <p:extLst>
      <p:ext uri="{BB962C8B-B14F-4D97-AF65-F5344CB8AC3E}">
        <p14:creationId xmlns:p14="http://schemas.microsoft.com/office/powerpoint/2010/main" val="1649793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1" y="1489075"/>
            <a:ext cx="113665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endParaRPr lang="en-US" altLang="zh-CN"/>
          </a:p>
        </p:txBody>
      </p:sp>
      <p:sp>
        <p:nvSpPr>
          <p:cNvPr id="1027" name="Rectangle 5"/>
          <p:cNvSpPr>
            <a:spLocks noGrp="1" noChangeArrowheads="1"/>
          </p:cNvSpPr>
          <p:nvPr>
            <p:ph type="ftr" sz="quarter" idx="3"/>
          </p:nvPr>
        </p:nvSpPr>
        <p:spPr bwMode="auto">
          <a:xfrm>
            <a:off x="4165600" y="6365875"/>
            <a:ext cx="38608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ea typeface="+mn-ea"/>
              </a:defRPr>
            </a:lvl1pPr>
          </a:lstStyle>
          <a:p>
            <a:endParaRPr lang="zh-CN" altLang="en-US"/>
          </a:p>
        </p:txBody>
      </p:sp>
      <p:sp>
        <p:nvSpPr>
          <p:cNvPr id="1028" name="Rectangle 7"/>
          <p:cNvSpPr>
            <a:spLocks noGrp="1" noChangeArrowheads="1"/>
          </p:cNvSpPr>
          <p:nvPr>
            <p:ph type="title"/>
          </p:nvPr>
        </p:nvSpPr>
        <p:spPr bwMode="auto">
          <a:xfrm>
            <a:off x="400051" y="347663"/>
            <a:ext cx="9944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endParaRPr lang="en-US" altLang="zh-CN"/>
          </a:p>
        </p:txBody>
      </p:sp>
      <p:sp>
        <p:nvSpPr>
          <p:cNvPr id="1029" name="Rectangle 5"/>
          <p:cNvSpPr>
            <a:spLocks noChangeArrowheads="1"/>
          </p:cNvSpPr>
          <p:nvPr/>
        </p:nvSpPr>
        <p:spPr bwMode="auto">
          <a:xfrm>
            <a:off x="292101" y="6365875"/>
            <a:ext cx="1790700" cy="247650"/>
          </a:xfrm>
          <a:prstGeom prst="rect">
            <a:avLst/>
          </a:prstGeom>
          <a:noFill/>
          <a:ln w="9525">
            <a:noFill/>
            <a:miter lim="800000"/>
            <a:headEnd/>
            <a:tailEnd/>
          </a:ln>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de-DE" altLang="en-US" sz="1000">
                <a:solidFill>
                  <a:srgbClr val="000000"/>
                </a:solidFill>
                <a:ea typeface="宋体" panose="02010600030101010101" pitchFamily="2" charset="-122"/>
              </a:rPr>
              <a:t>Page </a:t>
            </a:r>
            <a:r>
              <a:rPr lang="de-DE" altLang="en-US" sz="1000">
                <a:solidFill>
                  <a:srgbClr val="000000"/>
                </a:solidFill>
                <a:ea typeface="宋体" panose="02010600030101010101" pitchFamily="2" charset="-122"/>
                <a:sym typeface="Wingdings" panose="05000000000000000000" pitchFamily="2" charset="2"/>
              </a:rPr>
              <a:t></a:t>
            </a:r>
            <a:r>
              <a:rPr lang="de-DE" altLang="en-US" sz="1000">
                <a:solidFill>
                  <a:srgbClr val="000000"/>
                </a:solidFill>
                <a:ea typeface="宋体" panose="02010600030101010101" pitchFamily="2" charset="-122"/>
              </a:rPr>
              <a:t> </a:t>
            </a:r>
            <a:fld id="{ABB6AE30-5A8E-428B-8CE0-34171D4B65A3}" type="slidenum">
              <a:rPr lang="de-DE" altLang="en-US" sz="1000">
                <a:solidFill>
                  <a:srgbClr val="000000"/>
                </a:solidFill>
                <a:ea typeface="宋体" panose="02010600030101010101" pitchFamily="2" charset="-122"/>
              </a:rPr>
              <a:pPr eaLnBrk="1" fontAlgn="base" hangingPunct="1">
                <a:spcBef>
                  <a:spcPct val="0"/>
                </a:spcBef>
                <a:spcAft>
                  <a:spcPct val="0"/>
                </a:spcAft>
              </a:pPr>
              <a:t>‹#›</a:t>
            </a:fld>
            <a:endParaRPr lang="de-DE" altLang="en-US" sz="1000">
              <a:solidFill>
                <a:srgbClr val="000000"/>
              </a:solidFill>
              <a:ea typeface="宋体" panose="02010600030101010101" pitchFamily="2" charset="-122"/>
            </a:endParaRPr>
          </a:p>
        </p:txBody>
      </p:sp>
      <p:pic>
        <p:nvPicPr>
          <p:cNvPr id="1030" name="Picture 4" descr="图片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805333" y="6184901"/>
            <a:ext cx="2997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1003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rtl="0" eaLnBrk="1" fontAlgn="base" hangingPunct="1">
        <a:lnSpc>
          <a:spcPct val="90000"/>
        </a:lnSpc>
        <a:spcBef>
          <a:spcPct val="0"/>
        </a:spcBef>
        <a:spcAft>
          <a:spcPct val="0"/>
        </a:spcAft>
        <a:defRPr sz="2600" b="1">
          <a:solidFill>
            <a:schemeClr val="tx1"/>
          </a:solidFill>
          <a:latin typeface="+mj-lt"/>
          <a:ea typeface="+mj-ea"/>
          <a:cs typeface="+mj-cs"/>
        </a:defRPr>
      </a:lvl1pPr>
      <a:lvl2pPr algn="l" rtl="0" eaLnBrk="1" fontAlgn="base" hangingPunct="1">
        <a:lnSpc>
          <a:spcPct val="90000"/>
        </a:lnSpc>
        <a:spcBef>
          <a:spcPct val="0"/>
        </a:spcBef>
        <a:spcAft>
          <a:spcPct val="0"/>
        </a:spcAft>
        <a:defRPr sz="2600" b="1">
          <a:solidFill>
            <a:schemeClr val="tx1"/>
          </a:solidFill>
          <a:latin typeface="Arial" pitchFamily="34" charset="0"/>
          <a:cs typeface="Arial" pitchFamily="34" charset="0"/>
        </a:defRPr>
      </a:lvl2pPr>
      <a:lvl3pPr algn="l" rtl="0" eaLnBrk="1" fontAlgn="base" hangingPunct="1">
        <a:lnSpc>
          <a:spcPct val="90000"/>
        </a:lnSpc>
        <a:spcBef>
          <a:spcPct val="0"/>
        </a:spcBef>
        <a:spcAft>
          <a:spcPct val="0"/>
        </a:spcAft>
        <a:defRPr sz="2600" b="1">
          <a:solidFill>
            <a:schemeClr val="tx1"/>
          </a:solidFill>
          <a:latin typeface="Arial" pitchFamily="34" charset="0"/>
          <a:cs typeface="Arial" pitchFamily="34" charset="0"/>
        </a:defRPr>
      </a:lvl3pPr>
      <a:lvl4pPr algn="l" rtl="0" eaLnBrk="1" fontAlgn="base" hangingPunct="1">
        <a:lnSpc>
          <a:spcPct val="90000"/>
        </a:lnSpc>
        <a:spcBef>
          <a:spcPct val="0"/>
        </a:spcBef>
        <a:spcAft>
          <a:spcPct val="0"/>
        </a:spcAft>
        <a:defRPr sz="2600" b="1">
          <a:solidFill>
            <a:schemeClr val="tx1"/>
          </a:solidFill>
          <a:latin typeface="Arial" pitchFamily="34" charset="0"/>
          <a:cs typeface="Arial" pitchFamily="34" charset="0"/>
        </a:defRPr>
      </a:lvl4pPr>
      <a:lvl5pPr algn="l" rtl="0" eaLnBrk="1" fontAlgn="base" hangingPunct="1">
        <a:lnSpc>
          <a:spcPct val="90000"/>
        </a:lnSpc>
        <a:spcBef>
          <a:spcPct val="0"/>
        </a:spcBef>
        <a:spcAft>
          <a:spcPct val="0"/>
        </a:spcAft>
        <a:defRPr sz="2600" b="1">
          <a:solidFill>
            <a:schemeClr val="tx1"/>
          </a:solidFill>
          <a:latin typeface="Arial" pitchFamily="34" charset="0"/>
          <a:cs typeface="Arial" pitchFamily="34" charset="0"/>
        </a:defRPr>
      </a:lvl5pPr>
      <a:lvl6pPr marL="457200" algn="l" rtl="0" eaLnBrk="1" fontAlgn="base" hangingPunct="1">
        <a:lnSpc>
          <a:spcPct val="90000"/>
        </a:lnSpc>
        <a:spcBef>
          <a:spcPct val="0"/>
        </a:spcBef>
        <a:spcAft>
          <a:spcPct val="0"/>
        </a:spcAft>
        <a:defRPr sz="2600" b="1">
          <a:solidFill>
            <a:schemeClr val="tx1"/>
          </a:solidFill>
          <a:latin typeface="Arial" pitchFamily="34" charset="0"/>
          <a:cs typeface="Arial" pitchFamily="34" charset="0"/>
        </a:defRPr>
      </a:lvl6pPr>
      <a:lvl7pPr marL="914400" algn="l" rtl="0" eaLnBrk="1" fontAlgn="base" hangingPunct="1">
        <a:lnSpc>
          <a:spcPct val="90000"/>
        </a:lnSpc>
        <a:spcBef>
          <a:spcPct val="0"/>
        </a:spcBef>
        <a:spcAft>
          <a:spcPct val="0"/>
        </a:spcAft>
        <a:defRPr sz="2600" b="1">
          <a:solidFill>
            <a:schemeClr val="tx1"/>
          </a:solidFill>
          <a:latin typeface="Arial" pitchFamily="34" charset="0"/>
          <a:cs typeface="Arial" pitchFamily="34" charset="0"/>
        </a:defRPr>
      </a:lvl7pPr>
      <a:lvl8pPr marL="1371600" algn="l" rtl="0" eaLnBrk="1" fontAlgn="base" hangingPunct="1">
        <a:lnSpc>
          <a:spcPct val="90000"/>
        </a:lnSpc>
        <a:spcBef>
          <a:spcPct val="0"/>
        </a:spcBef>
        <a:spcAft>
          <a:spcPct val="0"/>
        </a:spcAft>
        <a:defRPr sz="2600" b="1">
          <a:solidFill>
            <a:schemeClr val="tx1"/>
          </a:solidFill>
          <a:latin typeface="Arial" pitchFamily="34" charset="0"/>
          <a:cs typeface="Arial" pitchFamily="34" charset="0"/>
        </a:defRPr>
      </a:lvl8pPr>
      <a:lvl9pPr marL="1828800" algn="l" rtl="0" eaLnBrk="1" fontAlgn="base" hangingPunct="1">
        <a:lnSpc>
          <a:spcPct val="90000"/>
        </a:lnSpc>
        <a:spcBef>
          <a:spcPct val="0"/>
        </a:spcBef>
        <a:spcAft>
          <a:spcPct val="0"/>
        </a:spcAft>
        <a:defRPr sz="2600" b="1">
          <a:solidFill>
            <a:schemeClr val="tx1"/>
          </a:solidFill>
          <a:latin typeface="Arial" pitchFamily="34" charset="0"/>
          <a:cs typeface="Arial" pitchFamily="34" charset="0"/>
        </a:defRPr>
      </a:lvl9pPr>
    </p:titleStyle>
    <p:bodyStyle>
      <a:lvl1pPr marL="180975" indent="-180975" algn="l" rtl="0" eaLnBrk="1" fontAlgn="base" hangingPunct="1">
        <a:spcBef>
          <a:spcPct val="0"/>
        </a:spcBef>
        <a:spcAft>
          <a:spcPct val="40000"/>
        </a:spcAft>
        <a:buFont typeface="Wingdings" panose="05000000000000000000" pitchFamily="2" charset="2"/>
        <a:buChar char="§"/>
        <a:defRPr sz="2000">
          <a:solidFill>
            <a:schemeClr val="tx1"/>
          </a:solidFill>
          <a:latin typeface="+mn-lt"/>
          <a:ea typeface="+mn-ea"/>
          <a:cs typeface="+mn-cs"/>
        </a:defRPr>
      </a:lvl1pPr>
      <a:lvl2pPr marL="444500" indent="-261938" algn="l" rtl="0" eaLnBrk="1" fontAlgn="base" hangingPunct="1">
        <a:spcBef>
          <a:spcPct val="0"/>
        </a:spcBef>
        <a:spcAft>
          <a:spcPct val="40000"/>
        </a:spcAft>
        <a:buChar char="–"/>
        <a:defRPr sz="2800">
          <a:solidFill>
            <a:schemeClr val="tx1"/>
          </a:solidFill>
          <a:latin typeface="+mn-lt"/>
          <a:cs typeface="+mn-cs"/>
        </a:defRPr>
      </a:lvl2pPr>
      <a:lvl3pPr marL="720725" indent="-274638" algn="l" rtl="0" eaLnBrk="1" fontAlgn="base" hangingPunct="1">
        <a:spcBef>
          <a:spcPct val="0"/>
        </a:spcBef>
        <a:spcAft>
          <a:spcPct val="40000"/>
        </a:spcAft>
        <a:buChar char="•"/>
        <a:defRPr sz="2400">
          <a:solidFill>
            <a:schemeClr val="tx1"/>
          </a:solidFill>
          <a:latin typeface="+mn-lt"/>
          <a:cs typeface="+mn-cs"/>
        </a:defRPr>
      </a:lvl3pPr>
      <a:lvl4pPr marL="987425" indent="-265113" algn="l" rtl="0" eaLnBrk="1" fontAlgn="base" hangingPunct="1">
        <a:spcBef>
          <a:spcPct val="0"/>
        </a:spcBef>
        <a:spcAft>
          <a:spcPct val="40000"/>
        </a:spcAft>
        <a:buChar char="–"/>
        <a:defRPr sz="2000">
          <a:solidFill>
            <a:schemeClr val="tx1"/>
          </a:solidFill>
          <a:latin typeface="+mn-lt"/>
          <a:cs typeface="+mn-cs"/>
        </a:defRPr>
      </a:lvl4pPr>
      <a:lvl5pPr marL="1254125" indent="-265113" algn="l" rtl="0" eaLnBrk="1" fontAlgn="base" hangingPunct="1">
        <a:spcBef>
          <a:spcPct val="0"/>
        </a:spcBef>
        <a:spcAft>
          <a:spcPct val="40000"/>
        </a:spcAft>
        <a:buChar char="»"/>
        <a:defRPr sz="2000">
          <a:solidFill>
            <a:schemeClr val="tx1"/>
          </a:solidFill>
          <a:latin typeface="+mn-lt"/>
          <a:cs typeface="+mn-cs"/>
        </a:defRPr>
      </a:lvl5pPr>
      <a:lvl6pPr marL="1711325" indent="-265113" algn="l" rtl="0" eaLnBrk="1" fontAlgn="base" hangingPunct="1">
        <a:spcBef>
          <a:spcPct val="0"/>
        </a:spcBef>
        <a:spcAft>
          <a:spcPct val="40000"/>
        </a:spcAft>
        <a:buChar char="»"/>
        <a:defRPr sz="2000">
          <a:solidFill>
            <a:schemeClr val="tx1"/>
          </a:solidFill>
          <a:latin typeface="+mn-lt"/>
          <a:cs typeface="+mn-cs"/>
        </a:defRPr>
      </a:lvl6pPr>
      <a:lvl7pPr marL="2168525" indent="-265113" algn="l" rtl="0" eaLnBrk="1" fontAlgn="base" hangingPunct="1">
        <a:spcBef>
          <a:spcPct val="0"/>
        </a:spcBef>
        <a:spcAft>
          <a:spcPct val="40000"/>
        </a:spcAft>
        <a:buChar char="»"/>
        <a:defRPr sz="2000">
          <a:solidFill>
            <a:schemeClr val="tx1"/>
          </a:solidFill>
          <a:latin typeface="+mn-lt"/>
          <a:cs typeface="+mn-cs"/>
        </a:defRPr>
      </a:lvl7pPr>
      <a:lvl8pPr marL="2625725" indent="-265113" algn="l" rtl="0" eaLnBrk="1" fontAlgn="base" hangingPunct="1">
        <a:spcBef>
          <a:spcPct val="0"/>
        </a:spcBef>
        <a:spcAft>
          <a:spcPct val="40000"/>
        </a:spcAft>
        <a:buChar char="»"/>
        <a:defRPr sz="2000">
          <a:solidFill>
            <a:schemeClr val="tx1"/>
          </a:solidFill>
          <a:latin typeface="+mn-lt"/>
          <a:cs typeface="+mn-cs"/>
        </a:defRPr>
      </a:lvl8pPr>
      <a:lvl9pPr marL="3082925" indent="-265113" algn="l" rtl="0" eaLnBrk="1" fontAlgn="base" hangingPunct="1">
        <a:spcBef>
          <a:spcPct val="0"/>
        </a:spcBef>
        <a:spcAft>
          <a:spcPct val="40000"/>
        </a:spcAft>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1" y="1489075"/>
            <a:ext cx="113665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endParaRPr lang="en-US" altLang="zh-CN"/>
          </a:p>
        </p:txBody>
      </p:sp>
      <p:sp>
        <p:nvSpPr>
          <p:cNvPr id="1027" name="Rectangle 5"/>
          <p:cNvSpPr>
            <a:spLocks noGrp="1" noChangeArrowheads="1"/>
          </p:cNvSpPr>
          <p:nvPr>
            <p:ph type="ftr" sz="quarter" idx="3"/>
          </p:nvPr>
        </p:nvSpPr>
        <p:spPr bwMode="auto">
          <a:xfrm>
            <a:off x="4165600" y="6365875"/>
            <a:ext cx="38608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ea typeface="+mn-ea"/>
              </a:defRPr>
            </a:lvl1pPr>
          </a:lstStyle>
          <a:p>
            <a:pPr fontAlgn="base">
              <a:spcBef>
                <a:spcPct val="0"/>
              </a:spcBef>
              <a:spcAft>
                <a:spcPct val="0"/>
              </a:spcAft>
              <a:defRPr/>
            </a:pPr>
            <a:endParaRPr lang="zh-CN" altLang="en-US">
              <a:solidFill>
                <a:srgbClr val="FFFFFF"/>
              </a:solidFill>
            </a:endParaRPr>
          </a:p>
        </p:txBody>
      </p:sp>
      <p:sp>
        <p:nvSpPr>
          <p:cNvPr id="1028" name="Rectangle 7"/>
          <p:cNvSpPr>
            <a:spLocks noGrp="1" noChangeArrowheads="1"/>
          </p:cNvSpPr>
          <p:nvPr>
            <p:ph type="title"/>
          </p:nvPr>
        </p:nvSpPr>
        <p:spPr bwMode="auto">
          <a:xfrm>
            <a:off x="400051" y="347663"/>
            <a:ext cx="9944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endParaRPr lang="en-US" altLang="zh-CN"/>
          </a:p>
        </p:txBody>
      </p:sp>
      <p:sp>
        <p:nvSpPr>
          <p:cNvPr id="1029" name="Rectangle 5"/>
          <p:cNvSpPr>
            <a:spLocks noChangeArrowheads="1"/>
          </p:cNvSpPr>
          <p:nvPr/>
        </p:nvSpPr>
        <p:spPr bwMode="auto">
          <a:xfrm>
            <a:off x="292101" y="6365875"/>
            <a:ext cx="1790700" cy="247650"/>
          </a:xfrm>
          <a:prstGeom prst="rect">
            <a:avLst/>
          </a:prstGeom>
          <a:noFill/>
          <a:ln w="9525">
            <a:noFill/>
            <a:miter lim="800000"/>
            <a:headEnd/>
            <a:tailEnd/>
          </a:ln>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de-DE" altLang="en-US" sz="1000">
                <a:solidFill>
                  <a:srgbClr val="000000"/>
                </a:solidFill>
                <a:ea typeface="宋体" panose="02010600030101010101" pitchFamily="2" charset="-122"/>
              </a:rPr>
              <a:t>Page </a:t>
            </a:r>
            <a:r>
              <a:rPr lang="de-DE" altLang="en-US" sz="1000">
                <a:solidFill>
                  <a:srgbClr val="000000"/>
                </a:solidFill>
                <a:ea typeface="宋体" panose="02010600030101010101" pitchFamily="2" charset="-122"/>
                <a:sym typeface="Wingdings" panose="05000000000000000000" pitchFamily="2" charset="2"/>
              </a:rPr>
              <a:t></a:t>
            </a:r>
            <a:r>
              <a:rPr lang="de-DE" altLang="en-US" sz="1000">
                <a:solidFill>
                  <a:srgbClr val="000000"/>
                </a:solidFill>
                <a:ea typeface="宋体" panose="02010600030101010101" pitchFamily="2" charset="-122"/>
              </a:rPr>
              <a:t> </a:t>
            </a:r>
            <a:fld id="{ABB6AE30-5A8E-428B-8CE0-34171D4B65A3}" type="slidenum">
              <a:rPr lang="de-DE" altLang="en-US" sz="1000">
                <a:solidFill>
                  <a:srgbClr val="000000"/>
                </a:solidFill>
                <a:ea typeface="宋体" panose="02010600030101010101" pitchFamily="2" charset="-122"/>
              </a:rPr>
              <a:pPr eaLnBrk="1" fontAlgn="base" hangingPunct="1">
                <a:spcBef>
                  <a:spcPct val="0"/>
                </a:spcBef>
                <a:spcAft>
                  <a:spcPct val="0"/>
                </a:spcAft>
              </a:pPr>
              <a:t>‹#›</a:t>
            </a:fld>
            <a:endParaRPr lang="de-DE" altLang="en-US" sz="1000">
              <a:solidFill>
                <a:srgbClr val="000000"/>
              </a:solidFill>
              <a:ea typeface="宋体" panose="02010600030101010101" pitchFamily="2" charset="-122"/>
            </a:endParaRPr>
          </a:p>
        </p:txBody>
      </p:sp>
      <p:pic>
        <p:nvPicPr>
          <p:cNvPr id="1030" name="Picture 4" descr="图片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805333" y="6184901"/>
            <a:ext cx="2997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21415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xStyles>
    <p:titleStyle>
      <a:lvl1pPr algn="l" rtl="0" eaLnBrk="1" fontAlgn="base" hangingPunct="1">
        <a:lnSpc>
          <a:spcPct val="90000"/>
        </a:lnSpc>
        <a:spcBef>
          <a:spcPct val="0"/>
        </a:spcBef>
        <a:spcAft>
          <a:spcPct val="0"/>
        </a:spcAft>
        <a:defRPr sz="2600" b="1">
          <a:solidFill>
            <a:schemeClr val="tx1"/>
          </a:solidFill>
          <a:latin typeface="+mj-lt"/>
          <a:ea typeface="+mj-ea"/>
          <a:cs typeface="+mj-cs"/>
        </a:defRPr>
      </a:lvl1pPr>
      <a:lvl2pPr algn="l" rtl="0" eaLnBrk="1" fontAlgn="base" hangingPunct="1">
        <a:lnSpc>
          <a:spcPct val="90000"/>
        </a:lnSpc>
        <a:spcBef>
          <a:spcPct val="0"/>
        </a:spcBef>
        <a:spcAft>
          <a:spcPct val="0"/>
        </a:spcAft>
        <a:defRPr sz="2600" b="1">
          <a:solidFill>
            <a:schemeClr val="tx1"/>
          </a:solidFill>
          <a:latin typeface="Arial" pitchFamily="34" charset="0"/>
          <a:cs typeface="Arial" pitchFamily="34" charset="0"/>
        </a:defRPr>
      </a:lvl2pPr>
      <a:lvl3pPr algn="l" rtl="0" eaLnBrk="1" fontAlgn="base" hangingPunct="1">
        <a:lnSpc>
          <a:spcPct val="90000"/>
        </a:lnSpc>
        <a:spcBef>
          <a:spcPct val="0"/>
        </a:spcBef>
        <a:spcAft>
          <a:spcPct val="0"/>
        </a:spcAft>
        <a:defRPr sz="2600" b="1">
          <a:solidFill>
            <a:schemeClr val="tx1"/>
          </a:solidFill>
          <a:latin typeface="Arial" pitchFamily="34" charset="0"/>
          <a:cs typeface="Arial" pitchFamily="34" charset="0"/>
        </a:defRPr>
      </a:lvl3pPr>
      <a:lvl4pPr algn="l" rtl="0" eaLnBrk="1" fontAlgn="base" hangingPunct="1">
        <a:lnSpc>
          <a:spcPct val="90000"/>
        </a:lnSpc>
        <a:spcBef>
          <a:spcPct val="0"/>
        </a:spcBef>
        <a:spcAft>
          <a:spcPct val="0"/>
        </a:spcAft>
        <a:defRPr sz="2600" b="1">
          <a:solidFill>
            <a:schemeClr val="tx1"/>
          </a:solidFill>
          <a:latin typeface="Arial" pitchFamily="34" charset="0"/>
          <a:cs typeface="Arial" pitchFamily="34" charset="0"/>
        </a:defRPr>
      </a:lvl4pPr>
      <a:lvl5pPr algn="l" rtl="0" eaLnBrk="1" fontAlgn="base" hangingPunct="1">
        <a:lnSpc>
          <a:spcPct val="90000"/>
        </a:lnSpc>
        <a:spcBef>
          <a:spcPct val="0"/>
        </a:spcBef>
        <a:spcAft>
          <a:spcPct val="0"/>
        </a:spcAft>
        <a:defRPr sz="2600" b="1">
          <a:solidFill>
            <a:schemeClr val="tx1"/>
          </a:solidFill>
          <a:latin typeface="Arial" pitchFamily="34" charset="0"/>
          <a:cs typeface="Arial" pitchFamily="34" charset="0"/>
        </a:defRPr>
      </a:lvl5pPr>
      <a:lvl6pPr marL="457200" algn="l" rtl="0" eaLnBrk="1" fontAlgn="base" hangingPunct="1">
        <a:lnSpc>
          <a:spcPct val="90000"/>
        </a:lnSpc>
        <a:spcBef>
          <a:spcPct val="0"/>
        </a:spcBef>
        <a:spcAft>
          <a:spcPct val="0"/>
        </a:spcAft>
        <a:defRPr sz="2600" b="1">
          <a:solidFill>
            <a:schemeClr val="tx1"/>
          </a:solidFill>
          <a:latin typeface="Arial" pitchFamily="34" charset="0"/>
          <a:cs typeface="Arial" pitchFamily="34" charset="0"/>
        </a:defRPr>
      </a:lvl6pPr>
      <a:lvl7pPr marL="914400" algn="l" rtl="0" eaLnBrk="1" fontAlgn="base" hangingPunct="1">
        <a:lnSpc>
          <a:spcPct val="90000"/>
        </a:lnSpc>
        <a:spcBef>
          <a:spcPct val="0"/>
        </a:spcBef>
        <a:spcAft>
          <a:spcPct val="0"/>
        </a:spcAft>
        <a:defRPr sz="2600" b="1">
          <a:solidFill>
            <a:schemeClr val="tx1"/>
          </a:solidFill>
          <a:latin typeface="Arial" pitchFamily="34" charset="0"/>
          <a:cs typeface="Arial" pitchFamily="34" charset="0"/>
        </a:defRPr>
      </a:lvl7pPr>
      <a:lvl8pPr marL="1371600" algn="l" rtl="0" eaLnBrk="1" fontAlgn="base" hangingPunct="1">
        <a:lnSpc>
          <a:spcPct val="90000"/>
        </a:lnSpc>
        <a:spcBef>
          <a:spcPct val="0"/>
        </a:spcBef>
        <a:spcAft>
          <a:spcPct val="0"/>
        </a:spcAft>
        <a:defRPr sz="2600" b="1">
          <a:solidFill>
            <a:schemeClr val="tx1"/>
          </a:solidFill>
          <a:latin typeface="Arial" pitchFamily="34" charset="0"/>
          <a:cs typeface="Arial" pitchFamily="34" charset="0"/>
        </a:defRPr>
      </a:lvl8pPr>
      <a:lvl9pPr marL="1828800" algn="l" rtl="0" eaLnBrk="1" fontAlgn="base" hangingPunct="1">
        <a:lnSpc>
          <a:spcPct val="90000"/>
        </a:lnSpc>
        <a:spcBef>
          <a:spcPct val="0"/>
        </a:spcBef>
        <a:spcAft>
          <a:spcPct val="0"/>
        </a:spcAft>
        <a:defRPr sz="2600" b="1">
          <a:solidFill>
            <a:schemeClr val="tx1"/>
          </a:solidFill>
          <a:latin typeface="Arial" pitchFamily="34" charset="0"/>
          <a:cs typeface="Arial" pitchFamily="34" charset="0"/>
        </a:defRPr>
      </a:lvl9pPr>
    </p:titleStyle>
    <p:bodyStyle>
      <a:lvl1pPr marL="180975" indent="-180975" algn="l" rtl="0" eaLnBrk="1" fontAlgn="base" hangingPunct="1">
        <a:spcBef>
          <a:spcPct val="0"/>
        </a:spcBef>
        <a:spcAft>
          <a:spcPct val="40000"/>
        </a:spcAft>
        <a:buFont typeface="Wingdings" panose="05000000000000000000" pitchFamily="2" charset="2"/>
        <a:buChar char="§"/>
        <a:defRPr sz="2000">
          <a:solidFill>
            <a:schemeClr val="tx1"/>
          </a:solidFill>
          <a:latin typeface="+mn-lt"/>
          <a:ea typeface="+mn-ea"/>
          <a:cs typeface="+mn-cs"/>
        </a:defRPr>
      </a:lvl1pPr>
      <a:lvl2pPr marL="444500" indent="-261938" algn="l" rtl="0" eaLnBrk="1" fontAlgn="base" hangingPunct="1">
        <a:spcBef>
          <a:spcPct val="0"/>
        </a:spcBef>
        <a:spcAft>
          <a:spcPct val="40000"/>
        </a:spcAft>
        <a:buChar char="–"/>
        <a:defRPr sz="2800">
          <a:solidFill>
            <a:schemeClr val="tx1"/>
          </a:solidFill>
          <a:latin typeface="+mn-lt"/>
          <a:cs typeface="+mn-cs"/>
        </a:defRPr>
      </a:lvl2pPr>
      <a:lvl3pPr marL="720725" indent="-274638" algn="l" rtl="0" eaLnBrk="1" fontAlgn="base" hangingPunct="1">
        <a:spcBef>
          <a:spcPct val="0"/>
        </a:spcBef>
        <a:spcAft>
          <a:spcPct val="40000"/>
        </a:spcAft>
        <a:buChar char="•"/>
        <a:defRPr sz="2400">
          <a:solidFill>
            <a:schemeClr val="tx1"/>
          </a:solidFill>
          <a:latin typeface="+mn-lt"/>
          <a:cs typeface="+mn-cs"/>
        </a:defRPr>
      </a:lvl3pPr>
      <a:lvl4pPr marL="987425" indent="-265113" algn="l" rtl="0" eaLnBrk="1" fontAlgn="base" hangingPunct="1">
        <a:spcBef>
          <a:spcPct val="0"/>
        </a:spcBef>
        <a:spcAft>
          <a:spcPct val="40000"/>
        </a:spcAft>
        <a:buChar char="–"/>
        <a:defRPr sz="2000">
          <a:solidFill>
            <a:schemeClr val="tx1"/>
          </a:solidFill>
          <a:latin typeface="+mn-lt"/>
          <a:cs typeface="+mn-cs"/>
        </a:defRPr>
      </a:lvl4pPr>
      <a:lvl5pPr marL="1254125" indent="-265113" algn="l" rtl="0" eaLnBrk="1" fontAlgn="base" hangingPunct="1">
        <a:spcBef>
          <a:spcPct val="0"/>
        </a:spcBef>
        <a:spcAft>
          <a:spcPct val="40000"/>
        </a:spcAft>
        <a:buChar char="»"/>
        <a:defRPr sz="2000">
          <a:solidFill>
            <a:schemeClr val="tx1"/>
          </a:solidFill>
          <a:latin typeface="+mn-lt"/>
          <a:cs typeface="+mn-cs"/>
        </a:defRPr>
      </a:lvl5pPr>
      <a:lvl6pPr marL="1711325" indent="-265113" algn="l" rtl="0" eaLnBrk="1" fontAlgn="base" hangingPunct="1">
        <a:spcBef>
          <a:spcPct val="0"/>
        </a:spcBef>
        <a:spcAft>
          <a:spcPct val="40000"/>
        </a:spcAft>
        <a:buChar char="»"/>
        <a:defRPr sz="2000">
          <a:solidFill>
            <a:schemeClr val="tx1"/>
          </a:solidFill>
          <a:latin typeface="+mn-lt"/>
          <a:cs typeface="+mn-cs"/>
        </a:defRPr>
      </a:lvl6pPr>
      <a:lvl7pPr marL="2168525" indent="-265113" algn="l" rtl="0" eaLnBrk="1" fontAlgn="base" hangingPunct="1">
        <a:spcBef>
          <a:spcPct val="0"/>
        </a:spcBef>
        <a:spcAft>
          <a:spcPct val="40000"/>
        </a:spcAft>
        <a:buChar char="»"/>
        <a:defRPr sz="2000">
          <a:solidFill>
            <a:schemeClr val="tx1"/>
          </a:solidFill>
          <a:latin typeface="+mn-lt"/>
          <a:cs typeface="+mn-cs"/>
        </a:defRPr>
      </a:lvl7pPr>
      <a:lvl8pPr marL="2625725" indent="-265113" algn="l" rtl="0" eaLnBrk="1" fontAlgn="base" hangingPunct="1">
        <a:spcBef>
          <a:spcPct val="0"/>
        </a:spcBef>
        <a:spcAft>
          <a:spcPct val="40000"/>
        </a:spcAft>
        <a:buChar char="»"/>
        <a:defRPr sz="2000">
          <a:solidFill>
            <a:schemeClr val="tx1"/>
          </a:solidFill>
          <a:latin typeface="+mn-lt"/>
          <a:cs typeface="+mn-cs"/>
        </a:defRPr>
      </a:lvl8pPr>
      <a:lvl9pPr marL="3082925" indent="-265113" algn="l" rtl="0" eaLnBrk="1" fontAlgn="base" hangingPunct="1">
        <a:spcBef>
          <a:spcPct val="0"/>
        </a:spcBef>
        <a:spcAft>
          <a:spcPct val="40000"/>
        </a:spcAft>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yFullPageProject/&#33258;&#23450;&#20041;&#39033;&#30446;&#23548;&#33322;.html" TargetMode="External"/><Relationship Id="rId2" Type="http://schemas.openxmlformats.org/officeDocument/2006/relationships/hyperlink" Target="../myFullPageProject/&#39033;&#30446;&#23548;&#33322;.html" TargetMode="Externa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hyperlink" Target="../myFullPageProject/&#22522;&#26412;&#32467;&#26500;.html"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hyperlink" Target="../myFullPageProject/&#24102;&#24038;&#21491;&#20999;&#25442;&#25928;&#26524;.html"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hyperlink" Target="../myFullPageProject/&#32465;&#23450;&#23548;&#33322;.html"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r>
              <a:rPr lang="en-US" altLang="zh-CN" dirty="0"/>
              <a:t>fullPage.js</a:t>
            </a:r>
            <a:endParaRPr lang="zh-CN" altLang="en-US" dirty="0"/>
          </a:p>
        </p:txBody>
      </p:sp>
    </p:spTree>
    <p:extLst>
      <p:ext uri="{BB962C8B-B14F-4D97-AF65-F5344CB8AC3E}">
        <p14:creationId xmlns:p14="http://schemas.microsoft.com/office/powerpoint/2010/main" val="1477272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项目导航</a:t>
            </a:r>
          </a:p>
        </p:txBody>
      </p:sp>
      <p:sp>
        <p:nvSpPr>
          <p:cNvPr id="3" name="内容占位符 2"/>
          <p:cNvSpPr>
            <a:spLocks noGrp="1"/>
          </p:cNvSpPr>
          <p:nvPr>
            <p:ph idx="1"/>
          </p:nvPr>
        </p:nvSpPr>
        <p:spPr/>
        <p:txBody>
          <a:bodyPr/>
          <a:lstStyle/>
          <a:p>
            <a:r>
              <a:rPr lang="zh-CN" altLang="en-US" dirty="0"/>
              <a:t>项目导航由</a:t>
            </a:r>
            <a:r>
              <a:rPr lang="en-US" altLang="zh-CN" dirty="0" err="1"/>
              <a:t>fullpage</a:t>
            </a:r>
            <a:r>
              <a:rPr lang="en-US" altLang="zh-CN" dirty="0"/>
              <a:t>()</a:t>
            </a:r>
            <a:r>
              <a:rPr lang="zh-CN" altLang="en-US" dirty="0"/>
              <a:t>中的参数进行设置</a:t>
            </a:r>
            <a:endParaRPr lang="en-US" altLang="zh-CN" dirty="0"/>
          </a:p>
          <a:p>
            <a:r>
              <a:rPr lang="en-US" altLang="zh-CN" dirty="0" err="1"/>
              <a:t>navigation:false</a:t>
            </a:r>
            <a:r>
              <a:rPr lang="en-US" altLang="zh-CN" dirty="0"/>
              <a:t>  </a:t>
            </a:r>
            <a:r>
              <a:rPr lang="zh-CN" altLang="en-US" dirty="0"/>
              <a:t>是否显示项目导航，默认值</a:t>
            </a:r>
            <a:r>
              <a:rPr lang="en-US" altLang="zh-CN" dirty="0"/>
              <a:t>false,</a:t>
            </a:r>
            <a:r>
              <a:rPr lang="zh-CN" altLang="en-US" dirty="0"/>
              <a:t>不显示</a:t>
            </a:r>
            <a:endParaRPr lang="en-US" altLang="zh-CN" dirty="0"/>
          </a:p>
          <a:p>
            <a:r>
              <a:rPr lang="en-US" altLang="zh-CN" dirty="0" err="1"/>
              <a:t>navigationPosition</a:t>
            </a:r>
            <a:r>
              <a:rPr lang="en-US" altLang="zh-CN" dirty="0"/>
              <a:t>:”right”  </a:t>
            </a:r>
            <a:r>
              <a:rPr lang="zh-CN" altLang="en-US" dirty="0"/>
              <a:t>项目导航的位置，可选</a:t>
            </a:r>
            <a:r>
              <a:rPr lang="en-US" altLang="zh-CN" dirty="0"/>
              <a:t>left</a:t>
            </a:r>
            <a:r>
              <a:rPr lang="zh-CN" altLang="en-US" dirty="0"/>
              <a:t>和</a:t>
            </a:r>
            <a:r>
              <a:rPr lang="en-US" altLang="zh-CN" dirty="0"/>
              <a:t>right</a:t>
            </a:r>
          </a:p>
          <a:p>
            <a:r>
              <a:rPr lang="en-US" altLang="zh-CN" dirty="0" err="1"/>
              <a:t>navigationTooltips</a:t>
            </a:r>
            <a:r>
              <a:rPr lang="en-US" altLang="zh-CN" dirty="0"/>
              <a:t>:[“page1”,”page2”,…]  </a:t>
            </a:r>
            <a:r>
              <a:rPr lang="zh-CN" altLang="en-US" dirty="0"/>
              <a:t>设置项目导航鼠标滑入提示信息</a:t>
            </a:r>
            <a:endParaRPr lang="en-US" altLang="zh-CN" dirty="0"/>
          </a:p>
          <a:p>
            <a:r>
              <a:rPr lang="zh-CN" altLang="en-US" dirty="0"/>
              <a:t>实例</a:t>
            </a:r>
            <a:r>
              <a:rPr lang="en-US" altLang="zh-CN" dirty="0"/>
              <a:t>:</a:t>
            </a:r>
            <a:r>
              <a:rPr lang="zh-CN" altLang="en-US" dirty="0"/>
              <a:t> </a:t>
            </a:r>
            <a:r>
              <a:rPr lang="zh-CN" altLang="en-US" dirty="0">
                <a:hlinkClick r:id="rId2" action="ppaction://hlinkfile"/>
              </a:rPr>
              <a:t>项目导航</a:t>
            </a:r>
            <a:r>
              <a:rPr lang="en-US" altLang="zh-CN" dirty="0">
                <a:hlinkClick r:id="rId2" action="ppaction://hlinkfile"/>
              </a:rPr>
              <a:t>.html    </a:t>
            </a:r>
          </a:p>
          <a:p>
            <a:r>
              <a:rPr lang="en-US" altLang="zh-CN" dirty="0">
                <a:hlinkClick r:id="rId2" action="ppaction://hlinkfile"/>
              </a:rPr>
              <a:t>       </a:t>
            </a:r>
            <a:r>
              <a:rPr lang="zh-CN" altLang="en-US" dirty="0">
                <a:hlinkClick r:id="rId3" action="ppaction://hlinkfile"/>
              </a:rPr>
              <a:t>自定义项目导航</a:t>
            </a:r>
            <a:r>
              <a:rPr lang="en-US" altLang="zh-CN" dirty="0">
                <a:hlinkClick r:id="rId3" action="ppaction://hlinkfile"/>
              </a:rPr>
              <a:t>.html</a:t>
            </a:r>
            <a:endParaRPr lang="en-US" altLang="zh-CN" dirty="0"/>
          </a:p>
          <a:p>
            <a:r>
              <a:rPr lang="zh-CN" altLang="en-US" b="1" dirty="0"/>
              <a:t>左右滑块项目导航</a:t>
            </a:r>
            <a:endParaRPr lang="en-US" altLang="zh-CN" b="1" dirty="0"/>
          </a:p>
          <a:p>
            <a:r>
              <a:rPr lang="en-US" altLang="zh-CN" dirty="0" err="1"/>
              <a:t>slidesNavigation:false</a:t>
            </a:r>
            <a:r>
              <a:rPr lang="en-US" altLang="zh-CN" dirty="0"/>
              <a:t>  </a:t>
            </a:r>
            <a:r>
              <a:rPr lang="zh-CN" altLang="en-US" dirty="0"/>
              <a:t>设置是否显示左右滑块项目导航</a:t>
            </a:r>
            <a:endParaRPr lang="en-US" altLang="zh-CN" dirty="0"/>
          </a:p>
          <a:p>
            <a:r>
              <a:rPr lang="en-US" altLang="zh-CN" dirty="0" err="1"/>
              <a:t>slidesNavPosition</a:t>
            </a:r>
            <a:r>
              <a:rPr lang="en-US" altLang="zh-CN" dirty="0"/>
              <a:t>:”bottom” </a:t>
            </a:r>
            <a:r>
              <a:rPr lang="zh-CN" altLang="en-US" dirty="0"/>
              <a:t>设置左右滑块项目导航的位置，可选</a:t>
            </a:r>
            <a:r>
              <a:rPr lang="en-US" altLang="zh-CN" dirty="0"/>
              <a:t>top</a:t>
            </a:r>
            <a:r>
              <a:rPr lang="zh-CN" altLang="en-US" dirty="0"/>
              <a:t>和</a:t>
            </a:r>
            <a:r>
              <a:rPr lang="en-US" altLang="zh-CN" dirty="0"/>
              <a:t>bottom</a:t>
            </a:r>
          </a:p>
          <a:p>
            <a:r>
              <a:rPr lang="en-US" altLang="zh-CN" dirty="0" err="1"/>
              <a:t>controlArrowColor</a:t>
            </a:r>
            <a:r>
              <a:rPr lang="en-US" altLang="zh-CN" dirty="0"/>
              <a:t>:”#</a:t>
            </a:r>
            <a:r>
              <a:rPr lang="en-US" altLang="zh-CN" dirty="0" err="1"/>
              <a:t>fff</a:t>
            </a:r>
            <a:r>
              <a:rPr lang="en-US" altLang="zh-CN" dirty="0"/>
              <a:t>”   </a:t>
            </a:r>
            <a:r>
              <a:rPr lang="zh-CN" altLang="en-US" dirty="0"/>
              <a:t>设置左右滑块箭头的颜色</a:t>
            </a:r>
            <a:endParaRPr lang="en-US" altLang="zh-CN" dirty="0"/>
          </a:p>
          <a:p>
            <a:endParaRPr lang="zh-CN" altLang="en-US" dirty="0"/>
          </a:p>
        </p:txBody>
      </p:sp>
    </p:spTree>
    <p:extLst>
      <p:ext uri="{BB962C8B-B14F-4D97-AF65-F5344CB8AC3E}">
        <p14:creationId xmlns:p14="http://schemas.microsoft.com/office/powerpoint/2010/main" val="2752470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Fullpage</a:t>
            </a:r>
            <a:r>
              <a:rPr lang="zh-CN" altLang="en-US" dirty="0"/>
              <a:t>方法函数</a:t>
            </a:r>
          </a:p>
        </p:txBody>
      </p:sp>
      <p:sp>
        <p:nvSpPr>
          <p:cNvPr id="3" name="内容占位符 2"/>
          <p:cNvSpPr>
            <a:spLocks noGrp="1"/>
          </p:cNvSpPr>
          <p:nvPr>
            <p:ph idx="1"/>
          </p:nvPr>
        </p:nvSpPr>
        <p:spPr>
          <a:xfrm>
            <a:off x="393701" y="1489074"/>
            <a:ext cx="11366500" cy="5224547"/>
          </a:xfrm>
        </p:spPr>
        <p:txBody>
          <a:bodyPr>
            <a:normAutofit fontScale="92500" lnSpcReduction="10000"/>
          </a:bodyPr>
          <a:lstStyle/>
          <a:p>
            <a:r>
              <a:rPr lang="zh-CN" altLang="en-US" dirty="0"/>
              <a:t>前面介绍了</a:t>
            </a:r>
            <a:r>
              <a:rPr lang="en-US" altLang="zh-CN" dirty="0" err="1"/>
              <a:t>Fullpage</a:t>
            </a:r>
            <a:r>
              <a:rPr lang="zh-CN" altLang="en-US" dirty="0"/>
              <a:t>的配置参数，接下来为大家介绍一些</a:t>
            </a:r>
            <a:r>
              <a:rPr lang="en-US" altLang="zh-CN" dirty="0" err="1"/>
              <a:t>Fullpage</a:t>
            </a:r>
            <a:r>
              <a:rPr lang="zh-CN" altLang="en-US" dirty="0"/>
              <a:t>中的方法函数，这些函数是在插件初始化外调用，不同于回调函数，且不受参数的影响。</a:t>
            </a:r>
            <a:endParaRPr lang="en-US" altLang="zh-CN" dirty="0"/>
          </a:p>
          <a:p>
            <a:r>
              <a:rPr lang="en-US" altLang="zh-CN" b="1" dirty="0" err="1"/>
              <a:t>moveSectionUp</a:t>
            </a:r>
            <a:r>
              <a:rPr lang="en-US" altLang="zh-CN" b="1" dirty="0"/>
              <a:t>()</a:t>
            </a:r>
          </a:p>
          <a:p>
            <a:r>
              <a:rPr lang="zh-CN" altLang="en-US" dirty="0"/>
              <a:t>设置</a:t>
            </a:r>
            <a:r>
              <a:rPr lang="en-US" altLang="zh-CN" dirty="0"/>
              <a:t>section</a:t>
            </a:r>
            <a:r>
              <a:rPr lang="zh-CN" altLang="en-US" dirty="0"/>
              <a:t>向上滚动</a:t>
            </a:r>
          </a:p>
          <a:p>
            <a:r>
              <a:rPr lang="en-US" altLang="zh-CN" dirty="0"/>
              <a:t>$.</a:t>
            </a:r>
            <a:r>
              <a:rPr lang="en-US" altLang="zh-CN" dirty="0" err="1"/>
              <a:t>fn.fullpage.moveSectionUp</a:t>
            </a:r>
            <a:r>
              <a:rPr lang="en-US" altLang="zh-CN" dirty="0"/>
              <a:t>();</a:t>
            </a:r>
          </a:p>
          <a:p>
            <a:r>
              <a:rPr lang="en-US" altLang="zh-CN" b="1" dirty="0" err="1"/>
              <a:t>moveSectionDown</a:t>
            </a:r>
            <a:r>
              <a:rPr lang="en-US" altLang="zh-CN" b="1" dirty="0"/>
              <a:t>()</a:t>
            </a:r>
          </a:p>
          <a:p>
            <a:r>
              <a:rPr lang="zh-CN" altLang="en-US" dirty="0"/>
              <a:t>设置</a:t>
            </a:r>
            <a:r>
              <a:rPr lang="en-US" altLang="zh-CN" dirty="0"/>
              <a:t>section</a:t>
            </a:r>
            <a:r>
              <a:rPr lang="zh-CN" altLang="en-US" dirty="0"/>
              <a:t>向下滚动</a:t>
            </a:r>
          </a:p>
          <a:p>
            <a:r>
              <a:rPr lang="en-US" altLang="zh-CN" dirty="0"/>
              <a:t>$.</a:t>
            </a:r>
            <a:r>
              <a:rPr lang="en-US" altLang="zh-CN" dirty="0" err="1"/>
              <a:t>fn.fullpage.moveSectionDown</a:t>
            </a:r>
            <a:r>
              <a:rPr lang="en-US" altLang="zh-CN" dirty="0"/>
              <a:t>();</a:t>
            </a:r>
          </a:p>
          <a:p>
            <a:r>
              <a:rPr lang="en-US" altLang="zh-CN" b="1" dirty="0" err="1"/>
              <a:t>moveSlideRight</a:t>
            </a:r>
            <a:r>
              <a:rPr lang="en-US" altLang="zh-CN" b="1" dirty="0"/>
              <a:t>()</a:t>
            </a:r>
          </a:p>
          <a:p>
            <a:r>
              <a:rPr lang="zh-CN" altLang="en-US" dirty="0"/>
              <a:t>设置</a:t>
            </a:r>
            <a:r>
              <a:rPr lang="en-US" altLang="zh-CN" dirty="0"/>
              <a:t>slide</a:t>
            </a:r>
            <a:r>
              <a:rPr lang="zh-CN" altLang="en-US" dirty="0"/>
              <a:t>向右滑动。</a:t>
            </a:r>
          </a:p>
          <a:p>
            <a:r>
              <a:rPr lang="en-US" altLang="zh-CN" dirty="0"/>
              <a:t>$.</a:t>
            </a:r>
            <a:r>
              <a:rPr lang="en-US" altLang="zh-CN" dirty="0" err="1"/>
              <a:t>fn.fullpage.moveSlideRight</a:t>
            </a:r>
            <a:r>
              <a:rPr lang="en-US" altLang="zh-CN" dirty="0"/>
              <a:t>();</a:t>
            </a:r>
          </a:p>
          <a:p>
            <a:r>
              <a:rPr lang="en-US" altLang="zh-CN" b="1" dirty="0" err="1"/>
              <a:t>moveSlideLeft</a:t>
            </a:r>
            <a:r>
              <a:rPr lang="en-US" altLang="zh-CN" b="1" dirty="0"/>
              <a:t>()</a:t>
            </a:r>
          </a:p>
          <a:p>
            <a:r>
              <a:rPr lang="zh-CN" altLang="en-US" dirty="0"/>
              <a:t>设置</a:t>
            </a:r>
            <a:r>
              <a:rPr lang="en-US" altLang="zh-CN" dirty="0"/>
              <a:t>slide</a:t>
            </a:r>
            <a:r>
              <a:rPr lang="zh-CN" altLang="en-US" dirty="0"/>
              <a:t>向左滑动。</a:t>
            </a:r>
          </a:p>
          <a:p>
            <a:r>
              <a:rPr lang="en-US" altLang="zh-CN" dirty="0"/>
              <a:t>$.</a:t>
            </a:r>
            <a:r>
              <a:rPr lang="en-US" altLang="zh-CN" dirty="0" err="1"/>
              <a:t>fn.fullpage.moveSlideLeft</a:t>
            </a:r>
            <a:r>
              <a:rPr lang="en-US" altLang="zh-CN" dirty="0"/>
              <a:t>();</a:t>
            </a:r>
          </a:p>
        </p:txBody>
      </p:sp>
    </p:spTree>
    <p:extLst>
      <p:ext uri="{BB962C8B-B14F-4D97-AF65-F5344CB8AC3E}">
        <p14:creationId xmlns:p14="http://schemas.microsoft.com/office/powerpoint/2010/main" val="81322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Fullpage</a:t>
            </a:r>
            <a:r>
              <a:rPr lang="zh-CN" altLang="en-US" dirty="0"/>
              <a:t>方法函数</a:t>
            </a:r>
          </a:p>
        </p:txBody>
      </p:sp>
      <p:sp>
        <p:nvSpPr>
          <p:cNvPr id="3" name="内容占位符 2"/>
          <p:cNvSpPr>
            <a:spLocks noGrp="1"/>
          </p:cNvSpPr>
          <p:nvPr>
            <p:ph idx="1"/>
          </p:nvPr>
        </p:nvSpPr>
        <p:spPr/>
        <p:txBody>
          <a:bodyPr/>
          <a:lstStyle/>
          <a:p>
            <a:r>
              <a:rPr lang="en-US" altLang="zh-CN" b="1" dirty="0" err="1"/>
              <a:t>setAutoScrolling</a:t>
            </a:r>
            <a:r>
              <a:rPr lang="en-US" altLang="zh-CN" b="1" dirty="0"/>
              <a:t>(</a:t>
            </a:r>
            <a:r>
              <a:rPr lang="en-US" altLang="zh-CN" b="1" dirty="0" err="1"/>
              <a:t>boolean</a:t>
            </a:r>
            <a:r>
              <a:rPr lang="en-US" altLang="zh-CN" b="1" dirty="0"/>
              <a:t>)</a:t>
            </a:r>
          </a:p>
          <a:p>
            <a:r>
              <a:rPr lang="zh-CN" altLang="en-US" dirty="0"/>
              <a:t>可以实时的控制页面滚动的方式，可选的参数</a:t>
            </a:r>
            <a:r>
              <a:rPr lang="en-US" altLang="zh-CN" dirty="0"/>
              <a:t>false/true</a:t>
            </a:r>
            <a:r>
              <a:rPr lang="zh-CN" altLang="en-US" dirty="0"/>
              <a:t>。</a:t>
            </a:r>
          </a:p>
          <a:p>
            <a:r>
              <a:rPr lang="zh-CN" altLang="en-US" dirty="0"/>
              <a:t>如果参数被设置为</a:t>
            </a:r>
            <a:r>
              <a:rPr lang="en-US" altLang="zh-CN" dirty="0"/>
              <a:t>true</a:t>
            </a:r>
            <a:r>
              <a:rPr lang="zh-CN" altLang="en-US" dirty="0"/>
              <a:t>，所有的</a:t>
            </a:r>
            <a:r>
              <a:rPr lang="en-US" altLang="zh-CN" dirty="0"/>
              <a:t>section</a:t>
            </a:r>
            <a:r>
              <a:rPr lang="zh-CN" altLang="en-US" dirty="0"/>
              <a:t>将自动滚动。</a:t>
            </a:r>
          </a:p>
          <a:p>
            <a:r>
              <a:rPr lang="zh-CN" altLang="en-US" dirty="0"/>
              <a:t>如果参数被设置为</a:t>
            </a:r>
            <a:r>
              <a:rPr lang="en-US" altLang="zh-CN" dirty="0"/>
              <a:t>false</a:t>
            </a:r>
            <a:r>
              <a:rPr lang="zh-CN" altLang="en-US" dirty="0"/>
              <a:t>，所有的</a:t>
            </a:r>
            <a:r>
              <a:rPr lang="en-US" altLang="zh-CN" dirty="0"/>
              <a:t>section</a:t>
            </a:r>
            <a:r>
              <a:rPr lang="zh-CN" altLang="en-US" dirty="0"/>
              <a:t>将不会自动滚动，需要用户手动或者使用浏览器的滑条滚动网页。</a:t>
            </a:r>
          </a:p>
          <a:p>
            <a:r>
              <a:rPr lang="zh-CN" altLang="en-US" dirty="0"/>
              <a:t>注意，</a:t>
            </a:r>
            <a:r>
              <a:rPr lang="en-US" altLang="zh-CN" dirty="0" err="1"/>
              <a:t>scrollOverflow</a:t>
            </a:r>
            <a:r>
              <a:rPr lang="zh-CN" altLang="en-US" dirty="0"/>
              <a:t>参数如果设置为</a:t>
            </a:r>
            <a:r>
              <a:rPr lang="en-US" altLang="zh-CN" dirty="0"/>
              <a:t>true</a:t>
            </a:r>
            <a:r>
              <a:rPr lang="zh-CN" altLang="en-US" dirty="0"/>
              <a:t>，它可能很难滚动鼠标滚轮或触摸板当部分滚动。</a:t>
            </a:r>
          </a:p>
          <a:p>
            <a:r>
              <a:rPr lang="en-US" altLang="zh-CN" dirty="0"/>
              <a:t>$.</a:t>
            </a:r>
            <a:r>
              <a:rPr lang="en-US" altLang="zh-CN" dirty="0" err="1"/>
              <a:t>fn.fullpage.setAutoScrolling</a:t>
            </a:r>
            <a:r>
              <a:rPr lang="en-US" altLang="zh-CN" dirty="0"/>
              <a:t>(false);</a:t>
            </a:r>
            <a:endParaRPr lang="zh-CN" altLang="en-US" dirty="0"/>
          </a:p>
        </p:txBody>
      </p:sp>
    </p:spTree>
    <p:extLst>
      <p:ext uri="{BB962C8B-B14F-4D97-AF65-F5344CB8AC3E}">
        <p14:creationId xmlns:p14="http://schemas.microsoft.com/office/powerpoint/2010/main" val="1757609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Fullpage</a:t>
            </a:r>
            <a:r>
              <a:rPr lang="zh-CN" altLang="en-US" dirty="0"/>
              <a:t>方法函数</a:t>
            </a:r>
          </a:p>
        </p:txBody>
      </p:sp>
      <p:sp>
        <p:nvSpPr>
          <p:cNvPr id="3" name="内容占位符 2"/>
          <p:cNvSpPr>
            <a:spLocks noGrp="1"/>
          </p:cNvSpPr>
          <p:nvPr>
            <p:ph idx="1"/>
          </p:nvPr>
        </p:nvSpPr>
        <p:spPr/>
        <p:txBody>
          <a:bodyPr>
            <a:normAutofit lnSpcReduction="10000"/>
          </a:bodyPr>
          <a:lstStyle/>
          <a:p>
            <a:r>
              <a:rPr lang="en-US" altLang="zh-CN" b="1" dirty="0" err="1"/>
              <a:t>setAllowScrolling</a:t>
            </a:r>
            <a:r>
              <a:rPr lang="en-US" altLang="zh-CN" b="1" dirty="0"/>
              <a:t>(</a:t>
            </a:r>
            <a:r>
              <a:rPr lang="en-US" altLang="zh-CN" b="1" dirty="0" err="1"/>
              <a:t>boolean</a:t>
            </a:r>
            <a:r>
              <a:rPr lang="en-US" altLang="zh-CN" b="1" dirty="0"/>
              <a:t>, [directions])</a:t>
            </a:r>
          </a:p>
          <a:p>
            <a:r>
              <a:rPr lang="zh-CN" altLang="en-US" dirty="0"/>
              <a:t>添加或者禁止</a:t>
            </a:r>
            <a:r>
              <a:rPr lang="en-US" altLang="zh-CN" dirty="0" err="1"/>
              <a:t>Fullpage</a:t>
            </a:r>
            <a:r>
              <a:rPr lang="zh-CN" altLang="en-US" dirty="0"/>
              <a:t>自动绑定的鼠标滑轮和移动触摸事件，</a:t>
            </a:r>
            <a:r>
              <a:rPr lang="zh-CN" altLang="en-US"/>
              <a:t>不过用户仍然可以</a:t>
            </a:r>
            <a:r>
              <a:rPr lang="zh-CN" altLang="en-US" dirty="0"/>
              <a:t>通过键盘和点击快速导航的方式切换</a:t>
            </a:r>
            <a:r>
              <a:rPr lang="en-US" altLang="zh-CN" dirty="0"/>
              <a:t>section/slide</a:t>
            </a:r>
            <a:r>
              <a:rPr lang="zh-CN" altLang="en-US" dirty="0"/>
              <a:t>。</a:t>
            </a:r>
            <a:endParaRPr lang="en-US" altLang="zh-CN" dirty="0"/>
          </a:p>
          <a:p>
            <a:r>
              <a:rPr lang="en-US" altLang="zh-CN" dirty="0"/>
              <a:t>directions</a:t>
            </a:r>
            <a:r>
              <a:rPr lang="zh-CN" altLang="en-US" dirty="0"/>
              <a:t>，可选参数，可以设置的值：</a:t>
            </a:r>
            <a:r>
              <a:rPr lang="en-US" altLang="zh-CN" dirty="0"/>
              <a:t>all, up, down, left, right</a:t>
            </a:r>
            <a:r>
              <a:rPr lang="zh-CN" altLang="en-US" dirty="0"/>
              <a:t>或者设置组合的参数，例如</a:t>
            </a:r>
            <a:r>
              <a:rPr lang="en-US" altLang="zh-CN" dirty="0"/>
              <a:t>down, right</a:t>
            </a:r>
            <a:r>
              <a:rPr lang="zh-CN" altLang="en-US" dirty="0"/>
              <a:t>，他设置的两个方向上将禁止或者激活滚动。</a:t>
            </a:r>
            <a:endParaRPr lang="en-US" altLang="zh-CN" dirty="0"/>
          </a:p>
          <a:p>
            <a:r>
              <a:rPr lang="en-US" altLang="zh-CN" b="1" dirty="0" err="1"/>
              <a:t>setKeyboardScrolling</a:t>
            </a:r>
            <a:r>
              <a:rPr lang="en-US" altLang="zh-CN" b="1" dirty="0"/>
              <a:t>(</a:t>
            </a:r>
            <a:r>
              <a:rPr lang="en-US" altLang="zh-CN" b="1" dirty="0" err="1"/>
              <a:t>boolean</a:t>
            </a:r>
            <a:r>
              <a:rPr lang="en-US" altLang="zh-CN" b="1" dirty="0"/>
              <a:t>, [directions])</a:t>
            </a:r>
          </a:p>
          <a:p>
            <a:r>
              <a:rPr lang="zh-CN" altLang="en-US" dirty="0"/>
              <a:t>添加或者禁止键盘对</a:t>
            </a:r>
            <a:r>
              <a:rPr lang="en-US" altLang="zh-CN" dirty="0"/>
              <a:t>section/slide</a:t>
            </a:r>
            <a:r>
              <a:rPr lang="zh-CN" altLang="en-US" dirty="0"/>
              <a:t>的控制，这个事件是默认绑定的。</a:t>
            </a:r>
          </a:p>
          <a:p>
            <a:r>
              <a:rPr lang="en-US" altLang="zh-CN" dirty="0"/>
              <a:t>directions</a:t>
            </a:r>
            <a:r>
              <a:rPr lang="zh-CN" altLang="en-US" dirty="0"/>
              <a:t>，可选参数，可以设置的值：</a:t>
            </a:r>
            <a:r>
              <a:rPr lang="en-US" altLang="zh-CN" dirty="0"/>
              <a:t>all, up, down, left, right</a:t>
            </a:r>
            <a:r>
              <a:rPr lang="zh-CN" altLang="en-US" dirty="0"/>
              <a:t>或者设置组合的参数，例如</a:t>
            </a:r>
            <a:r>
              <a:rPr lang="en-US" altLang="zh-CN" dirty="0"/>
              <a:t>down, right</a:t>
            </a:r>
            <a:r>
              <a:rPr lang="zh-CN" altLang="en-US" dirty="0"/>
              <a:t>，他设置的两个方向上将禁止或者激活键盘的滚动。</a:t>
            </a:r>
            <a:endParaRPr lang="en-US" altLang="zh-CN" dirty="0"/>
          </a:p>
          <a:p>
            <a:r>
              <a:rPr lang="en-US" altLang="zh-CN" b="1" dirty="0" err="1"/>
              <a:t>setScrollingSpeed</a:t>
            </a:r>
            <a:r>
              <a:rPr lang="en-US" altLang="zh-CN" b="1" dirty="0"/>
              <a:t>(milliseconds)</a:t>
            </a:r>
          </a:p>
          <a:p>
            <a:r>
              <a:rPr lang="zh-CN" altLang="en-US" dirty="0"/>
              <a:t>定义每个</a:t>
            </a:r>
            <a:r>
              <a:rPr lang="en-US" altLang="zh-CN" dirty="0"/>
              <a:t>section/slide</a:t>
            </a:r>
            <a:r>
              <a:rPr lang="zh-CN" altLang="en-US" dirty="0"/>
              <a:t>滚动的时间，默认的时间单位为毫秒（</a:t>
            </a:r>
            <a:r>
              <a:rPr lang="en-US" altLang="zh-CN" dirty="0" err="1"/>
              <a:t>ms</a:t>
            </a:r>
            <a:r>
              <a:rPr lang="zh-CN" altLang="en-US" dirty="0"/>
              <a:t>）。</a:t>
            </a:r>
          </a:p>
          <a:p>
            <a:r>
              <a:rPr lang="en-US" altLang="zh-CN" dirty="0"/>
              <a:t>$.</a:t>
            </a:r>
            <a:r>
              <a:rPr lang="en-US" altLang="zh-CN" dirty="0" err="1"/>
              <a:t>fn.fullpage.setScrollingSpeed</a:t>
            </a:r>
            <a:r>
              <a:rPr lang="en-US" altLang="zh-CN" dirty="0"/>
              <a:t>(700);</a:t>
            </a:r>
            <a:endParaRPr lang="zh-CN" altLang="en-US" dirty="0"/>
          </a:p>
        </p:txBody>
      </p:sp>
    </p:spTree>
    <p:extLst>
      <p:ext uri="{BB962C8B-B14F-4D97-AF65-F5344CB8AC3E}">
        <p14:creationId xmlns:p14="http://schemas.microsoft.com/office/powerpoint/2010/main" val="1489795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Fullpage</a:t>
            </a:r>
            <a:r>
              <a:rPr lang="zh-CN" altLang="en-US" dirty="0"/>
              <a:t>回调函数</a:t>
            </a:r>
          </a:p>
        </p:txBody>
      </p:sp>
      <p:sp>
        <p:nvSpPr>
          <p:cNvPr id="3" name="内容占位符 2"/>
          <p:cNvSpPr>
            <a:spLocks noGrp="1"/>
          </p:cNvSpPr>
          <p:nvPr>
            <p:ph idx="1"/>
          </p:nvPr>
        </p:nvSpPr>
        <p:spPr>
          <a:xfrm>
            <a:off x="1066800" y="1635369"/>
            <a:ext cx="10058400" cy="4818697"/>
          </a:xfrm>
        </p:spPr>
        <p:txBody>
          <a:bodyPr>
            <a:normAutofit/>
          </a:bodyPr>
          <a:lstStyle/>
          <a:p>
            <a:r>
              <a:rPr lang="zh-CN" altLang="en-US" dirty="0"/>
              <a:t>上一节中介绍了</a:t>
            </a:r>
            <a:r>
              <a:rPr lang="en-US" altLang="zh-CN" dirty="0" err="1"/>
              <a:t>Fullpage</a:t>
            </a:r>
            <a:r>
              <a:rPr lang="zh-CN" altLang="en-US" dirty="0"/>
              <a:t>的方法函数，那些函数只适合单独使用，如果想更加详细的控制</a:t>
            </a:r>
            <a:r>
              <a:rPr lang="en-US" altLang="zh-CN" dirty="0" err="1"/>
              <a:t>Fullpage</a:t>
            </a:r>
            <a:r>
              <a:rPr lang="zh-CN" altLang="en-US" dirty="0"/>
              <a:t>，就需要使用回调函数，接下来得文档将为您详细介绍</a:t>
            </a:r>
            <a:r>
              <a:rPr lang="en-US" altLang="zh-CN" dirty="0" err="1"/>
              <a:t>Fullpage</a:t>
            </a:r>
            <a:r>
              <a:rPr lang="zh-CN" altLang="en-US" dirty="0"/>
              <a:t>中的回调函数使用方法和参数。</a:t>
            </a:r>
            <a:endParaRPr lang="en-US" altLang="zh-CN" dirty="0"/>
          </a:p>
          <a:p>
            <a:r>
              <a:rPr lang="en-US" altLang="zh-CN" b="1" dirty="0" err="1"/>
              <a:t>afterLoad</a:t>
            </a:r>
            <a:r>
              <a:rPr lang="en-US" altLang="zh-CN" b="1" dirty="0"/>
              <a:t> (</a:t>
            </a:r>
            <a:r>
              <a:rPr lang="en-US" altLang="zh-CN" b="1" dirty="0" err="1"/>
              <a:t>anchorLink</a:t>
            </a:r>
            <a:r>
              <a:rPr lang="en-US" altLang="zh-CN" b="1" dirty="0"/>
              <a:t>, index)</a:t>
            </a:r>
          </a:p>
          <a:p>
            <a:r>
              <a:rPr lang="zh-CN" altLang="en-US" dirty="0"/>
              <a:t>滚动到某一屏后的回调函数，接收 </a:t>
            </a:r>
            <a:r>
              <a:rPr lang="en-US" altLang="zh-CN" dirty="0" err="1"/>
              <a:t>anchorLink</a:t>
            </a:r>
            <a:r>
              <a:rPr lang="en-US" altLang="zh-CN" dirty="0"/>
              <a:t> </a:t>
            </a:r>
            <a:r>
              <a:rPr lang="zh-CN" altLang="en-US" dirty="0"/>
              <a:t>和 </a:t>
            </a:r>
            <a:r>
              <a:rPr lang="en-US" altLang="zh-CN" dirty="0"/>
              <a:t>index </a:t>
            </a:r>
            <a:r>
              <a:rPr lang="zh-CN" altLang="en-US" dirty="0"/>
              <a:t>两个参数。</a:t>
            </a:r>
            <a:endParaRPr lang="en-US" altLang="zh-CN" dirty="0"/>
          </a:p>
          <a:p>
            <a:endParaRPr lang="zh-CN" altLang="en-US" dirty="0"/>
          </a:p>
          <a:p>
            <a:r>
              <a:rPr lang="en-US" altLang="zh-CN" dirty="0" err="1"/>
              <a:t>anchorLink</a:t>
            </a:r>
            <a:r>
              <a:rPr lang="en-US" altLang="zh-CN" dirty="0"/>
              <a:t> </a:t>
            </a:r>
            <a:r>
              <a:rPr lang="zh-CN" altLang="en-US" dirty="0"/>
              <a:t>是锚链接的名称</a:t>
            </a:r>
          </a:p>
          <a:p>
            <a:r>
              <a:rPr lang="en-US" altLang="zh-CN" dirty="0"/>
              <a:t>index </a:t>
            </a:r>
            <a:r>
              <a:rPr lang="zh-CN" altLang="en-US" dirty="0"/>
              <a:t>是</a:t>
            </a:r>
            <a:r>
              <a:rPr lang="en-US" altLang="zh-CN" dirty="0"/>
              <a:t>section</a:t>
            </a:r>
            <a:r>
              <a:rPr lang="zh-CN" altLang="en-US" dirty="0"/>
              <a:t>的索引，从</a:t>
            </a:r>
            <a:r>
              <a:rPr lang="en-US" altLang="zh-CN" dirty="0"/>
              <a:t>1</a:t>
            </a:r>
            <a:r>
              <a:rPr lang="zh-CN" altLang="en-US" dirty="0"/>
              <a:t>开始计算</a:t>
            </a:r>
          </a:p>
        </p:txBody>
      </p:sp>
    </p:spTree>
    <p:extLst>
      <p:ext uri="{BB962C8B-B14F-4D97-AF65-F5344CB8AC3E}">
        <p14:creationId xmlns:p14="http://schemas.microsoft.com/office/powerpoint/2010/main" val="3746240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Fullpage</a:t>
            </a:r>
            <a:r>
              <a:rPr lang="zh-CN" altLang="en-US" dirty="0"/>
              <a:t>回调函数</a:t>
            </a:r>
          </a:p>
        </p:txBody>
      </p:sp>
      <p:sp>
        <p:nvSpPr>
          <p:cNvPr id="3" name="内容占位符 2"/>
          <p:cNvSpPr>
            <a:spLocks noGrp="1"/>
          </p:cNvSpPr>
          <p:nvPr>
            <p:ph idx="1"/>
          </p:nvPr>
        </p:nvSpPr>
        <p:spPr/>
        <p:txBody>
          <a:bodyPr/>
          <a:lstStyle/>
          <a:p>
            <a:r>
              <a:rPr lang="en-US" altLang="zh-CN" b="1" dirty="0" err="1"/>
              <a:t>onLeave</a:t>
            </a:r>
            <a:r>
              <a:rPr lang="en-US" altLang="zh-CN" b="1" dirty="0"/>
              <a:t> (index, </a:t>
            </a:r>
            <a:r>
              <a:rPr lang="en-US" altLang="zh-CN" b="1" dirty="0" err="1"/>
              <a:t>nextIndex</a:t>
            </a:r>
            <a:r>
              <a:rPr lang="en-US" altLang="zh-CN" b="1" dirty="0"/>
              <a:t>, direction)</a:t>
            </a:r>
          </a:p>
          <a:p>
            <a:r>
              <a:rPr lang="zh-CN" altLang="en-US" dirty="0"/>
              <a:t>滚动前的回调函数（离开当前页面时），接收 </a:t>
            </a:r>
            <a:r>
              <a:rPr lang="en-US" altLang="zh-CN" dirty="0"/>
              <a:t>index</a:t>
            </a:r>
            <a:r>
              <a:rPr lang="zh-CN" altLang="en-US" dirty="0"/>
              <a:t>、</a:t>
            </a:r>
            <a:r>
              <a:rPr lang="en-US" altLang="zh-CN" dirty="0" err="1"/>
              <a:t>nextIndex</a:t>
            </a:r>
            <a:r>
              <a:rPr lang="en-US" altLang="zh-CN" dirty="0"/>
              <a:t> </a:t>
            </a:r>
            <a:r>
              <a:rPr lang="zh-CN" altLang="en-US" dirty="0"/>
              <a:t>和 </a:t>
            </a:r>
            <a:r>
              <a:rPr lang="en-US" altLang="zh-CN" dirty="0"/>
              <a:t>direction 3</a:t>
            </a:r>
            <a:r>
              <a:rPr lang="zh-CN" altLang="en-US" dirty="0"/>
              <a:t>个参数</a:t>
            </a:r>
          </a:p>
          <a:p>
            <a:endParaRPr lang="zh-CN" altLang="en-US" dirty="0"/>
          </a:p>
          <a:p>
            <a:r>
              <a:rPr lang="en-US" altLang="zh-CN" dirty="0"/>
              <a:t>index </a:t>
            </a:r>
            <a:r>
              <a:rPr lang="zh-CN" altLang="en-US" dirty="0"/>
              <a:t>是离开的“页面”的序号，从</a:t>
            </a:r>
            <a:r>
              <a:rPr lang="en-US" altLang="zh-CN" dirty="0"/>
              <a:t>1</a:t>
            </a:r>
            <a:r>
              <a:rPr lang="zh-CN" altLang="en-US" dirty="0"/>
              <a:t>开始计算；</a:t>
            </a:r>
          </a:p>
          <a:p>
            <a:r>
              <a:rPr lang="en-US" altLang="zh-CN" dirty="0" err="1"/>
              <a:t>nextIndex</a:t>
            </a:r>
            <a:r>
              <a:rPr lang="en-US" altLang="zh-CN" dirty="0"/>
              <a:t> </a:t>
            </a:r>
            <a:r>
              <a:rPr lang="zh-CN" altLang="en-US" dirty="0"/>
              <a:t>是滚动到的“页面”的序号，从</a:t>
            </a:r>
            <a:r>
              <a:rPr lang="en-US" altLang="zh-CN" dirty="0"/>
              <a:t>1</a:t>
            </a:r>
            <a:r>
              <a:rPr lang="zh-CN" altLang="en-US" dirty="0"/>
              <a:t>开始计算；</a:t>
            </a:r>
          </a:p>
          <a:p>
            <a:r>
              <a:rPr lang="en-US" altLang="zh-CN" dirty="0"/>
              <a:t>direction </a:t>
            </a:r>
            <a:r>
              <a:rPr lang="zh-CN" altLang="en-US" dirty="0"/>
              <a:t>判断往上滚动还是往下滚动，值是 </a:t>
            </a:r>
            <a:r>
              <a:rPr lang="en-US" altLang="zh-CN" dirty="0"/>
              <a:t>up </a:t>
            </a:r>
            <a:r>
              <a:rPr lang="zh-CN" altLang="en-US" dirty="0"/>
              <a:t>或 </a:t>
            </a:r>
            <a:r>
              <a:rPr lang="en-US" altLang="zh-CN" dirty="0"/>
              <a:t>down</a:t>
            </a:r>
            <a:r>
              <a:rPr lang="zh-CN" altLang="en-US" dirty="0"/>
              <a:t>。</a:t>
            </a:r>
          </a:p>
        </p:txBody>
      </p:sp>
    </p:spTree>
    <p:extLst>
      <p:ext uri="{BB962C8B-B14F-4D97-AF65-F5344CB8AC3E}">
        <p14:creationId xmlns:p14="http://schemas.microsoft.com/office/powerpoint/2010/main" val="2108821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Fullpage</a:t>
            </a:r>
            <a:r>
              <a:rPr lang="zh-CN" altLang="en-US" dirty="0"/>
              <a:t>回调函数</a:t>
            </a:r>
          </a:p>
        </p:txBody>
      </p:sp>
      <p:sp>
        <p:nvSpPr>
          <p:cNvPr id="3" name="内容占位符 2"/>
          <p:cNvSpPr>
            <a:spLocks noGrp="1"/>
          </p:cNvSpPr>
          <p:nvPr>
            <p:ph idx="1"/>
          </p:nvPr>
        </p:nvSpPr>
        <p:spPr/>
        <p:txBody>
          <a:bodyPr/>
          <a:lstStyle/>
          <a:p>
            <a:r>
              <a:rPr lang="en-US" altLang="zh-CN" b="1" dirty="0" err="1"/>
              <a:t>afterRender</a:t>
            </a:r>
            <a:r>
              <a:rPr lang="en-US" altLang="zh-CN" b="1" dirty="0"/>
              <a:t>()</a:t>
            </a:r>
          </a:p>
          <a:p>
            <a:r>
              <a:rPr lang="zh-CN" altLang="en-US" dirty="0"/>
              <a:t>这个回调函数只是在生成页面结构的时候调用。这是要用来初始化其他插件或删除任何需要的文件准备好代码的回调。</a:t>
            </a:r>
            <a:endParaRPr lang="en-US" altLang="zh-CN" dirty="0"/>
          </a:p>
          <a:p>
            <a:endParaRPr lang="en-US" altLang="zh-CN" dirty="0"/>
          </a:p>
          <a:p>
            <a:r>
              <a:rPr lang="en-US" altLang="zh-CN" b="1" dirty="0" err="1"/>
              <a:t>afterSlideLoad</a:t>
            </a:r>
            <a:r>
              <a:rPr lang="en-US" altLang="zh-CN" b="1" dirty="0"/>
              <a:t> (</a:t>
            </a:r>
            <a:r>
              <a:rPr lang="en-US" altLang="zh-CN" b="1" dirty="0" err="1"/>
              <a:t>anchorLink</a:t>
            </a:r>
            <a:r>
              <a:rPr lang="en-US" altLang="zh-CN" b="1" dirty="0"/>
              <a:t>, index, </a:t>
            </a:r>
            <a:r>
              <a:rPr lang="en-US" altLang="zh-CN" b="1" dirty="0" err="1"/>
              <a:t>slideAnchor</a:t>
            </a:r>
            <a:r>
              <a:rPr lang="en-US" altLang="zh-CN" b="1" dirty="0"/>
              <a:t>, </a:t>
            </a:r>
            <a:r>
              <a:rPr lang="en-US" altLang="zh-CN" b="1" dirty="0" err="1"/>
              <a:t>slideIndex</a:t>
            </a:r>
            <a:r>
              <a:rPr lang="en-US" altLang="zh-CN" b="1" dirty="0"/>
              <a:t>)</a:t>
            </a:r>
          </a:p>
          <a:p>
            <a:r>
              <a:rPr lang="zh-CN" altLang="en-US" dirty="0"/>
              <a:t>滚动到某一水平滑块后的回调函数，与 </a:t>
            </a:r>
            <a:r>
              <a:rPr lang="en-US" altLang="zh-CN" dirty="0" err="1"/>
              <a:t>afterLoad</a:t>
            </a:r>
            <a:r>
              <a:rPr lang="en-US" altLang="zh-CN" dirty="0"/>
              <a:t> </a:t>
            </a:r>
            <a:r>
              <a:rPr lang="zh-CN" altLang="en-US" dirty="0"/>
              <a:t>类似，接收 </a:t>
            </a:r>
            <a:r>
              <a:rPr lang="en-US" altLang="zh-CN" dirty="0" err="1"/>
              <a:t>anchorLink</a:t>
            </a:r>
            <a:r>
              <a:rPr lang="zh-CN" altLang="en-US" dirty="0"/>
              <a:t>、</a:t>
            </a:r>
            <a:r>
              <a:rPr lang="en-US" altLang="zh-CN" dirty="0"/>
              <a:t>index</a:t>
            </a:r>
            <a:r>
              <a:rPr lang="zh-CN" altLang="en-US" dirty="0"/>
              <a:t>、</a:t>
            </a:r>
            <a:r>
              <a:rPr lang="en-US" altLang="zh-CN" dirty="0" err="1"/>
              <a:t>slideIndex</a:t>
            </a:r>
            <a:r>
              <a:rPr lang="zh-CN" altLang="en-US" dirty="0"/>
              <a:t>、</a:t>
            </a:r>
            <a:r>
              <a:rPr lang="en-US" altLang="zh-CN" dirty="0"/>
              <a:t>direction 4</a:t>
            </a:r>
            <a:r>
              <a:rPr lang="zh-CN" altLang="en-US" dirty="0"/>
              <a:t>个参数，</a:t>
            </a:r>
            <a:r>
              <a:rPr lang="en-US" altLang="zh-CN" dirty="0" err="1"/>
              <a:t>slideIndex</a:t>
            </a:r>
            <a:r>
              <a:rPr lang="zh-CN" altLang="en-US" dirty="0"/>
              <a:t>从</a:t>
            </a:r>
            <a:r>
              <a:rPr lang="en-US" altLang="zh-CN" dirty="0"/>
              <a:t>0</a:t>
            </a:r>
            <a:r>
              <a:rPr lang="zh-CN" altLang="en-US" dirty="0"/>
              <a:t>开始计算</a:t>
            </a:r>
          </a:p>
          <a:p>
            <a:r>
              <a:rPr lang="en-US" altLang="zh-CN" b="1" dirty="0" err="1"/>
              <a:t>onSlideLeave</a:t>
            </a:r>
            <a:r>
              <a:rPr lang="en-US" altLang="zh-CN" b="1" dirty="0"/>
              <a:t> (</a:t>
            </a:r>
            <a:r>
              <a:rPr lang="en-US" altLang="zh-CN" b="1" dirty="0" err="1"/>
              <a:t>anchorLink</a:t>
            </a:r>
            <a:r>
              <a:rPr lang="en-US" altLang="zh-CN" b="1" dirty="0"/>
              <a:t>, index, </a:t>
            </a:r>
            <a:r>
              <a:rPr lang="en-US" altLang="zh-CN" b="1" dirty="0" err="1"/>
              <a:t>slideIndex</a:t>
            </a:r>
            <a:r>
              <a:rPr lang="en-US" altLang="zh-CN" b="1" dirty="0"/>
              <a:t>, direction, </a:t>
            </a:r>
            <a:r>
              <a:rPr lang="en-US" altLang="zh-CN" b="1" dirty="0" err="1"/>
              <a:t>nextSlideIndex</a:t>
            </a:r>
            <a:r>
              <a:rPr lang="en-US" altLang="zh-CN" b="1" dirty="0"/>
              <a:t>)</a:t>
            </a:r>
          </a:p>
          <a:p>
            <a:r>
              <a:rPr lang="zh-CN" altLang="en-US" dirty="0"/>
              <a:t>某一水平滑块滚动前的回调函数，与 </a:t>
            </a:r>
            <a:r>
              <a:rPr lang="en-US" altLang="zh-CN" dirty="0" err="1"/>
              <a:t>onLeave</a:t>
            </a:r>
            <a:r>
              <a:rPr lang="en-US" altLang="zh-CN" dirty="0"/>
              <a:t> </a:t>
            </a:r>
            <a:r>
              <a:rPr lang="zh-CN" altLang="en-US" dirty="0"/>
              <a:t>类似，接收 </a:t>
            </a:r>
            <a:r>
              <a:rPr lang="en-US" altLang="zh-CN" dirty="0" err="1"/>
              <a:t>anchorLink</a:t>
            </a:r>
            <a:r>
              <a:rPr lang="zh-CN" altLang="en-US" dirty="0"/>
              <a:t>、</a:t>
            </a:r>
            <a:r>
              <a:rPr lang="en-US" altLang="zh-CN" dirty="0"/>
              <a:t>index</a:t>
            </a:r>
            <a:r>
              <a:rPr lang="zh-CN" altLang="en-US" dirty="0"/>
              <a:t>、</a:t>
            </a:r>
            <a:r>
              <a:rPr lang="en-US" altLang="zh-CN" dirty="0" err="1"/>
              <a:t>slideIndex</a:t>
            </a:r>
            <a:r>
              <a:rPr lang="zh-CN" altLang="en-US" dirty="0"/>
              <a:t>、</a:t>
            </a:r>
            <a:r>
              <a:rPr lang="en-US" altLang="zh-CN" dirty="0"/>
              <a:t>direction </a:t>
            </a:r>
            <a:r>
              <a:rPr lang="zh-CN" altLang="en-US" dirty="0"/>
              <a:t>、</a:t>
            </a:r>
            <a:r>
              <a:rPr lang="en-US" altLang="zh-CN" dirty="0" err="1"/>
              <a:t>nextSlideIndex</a:t>
            </a:r>
            <a:r>
              <a:rPr lang="en-US" altLang="zh-CN" dirty="0"/>
              <a:t> 5</a:t>
            </a:r>
            <a:r>
              <a:rPr lang="zh-CN" altLang="en-US" dirty="0"/>
              <a:t>个参数。 </a:t>
            </a:r>
            <a:r>
              <a:rPr lang="en-US" altLang="zh-CN" dirty="0" err="1"/>
              <a:t>slideIndex</a:t>
            </a:r>
            <a:r>
              <a:rPr lang="zh-CN" altLang="en-US" dirty="0"/>
              <a:t>和</a:t>
            </a:r>
            <a:r>
              <a:rPr lang="en-US" altLang="zh-CN" dirty="0" err="1"/>
              <a:t>nextSlideIndex</a:t>
            </a:r>
            <a:r>
              <a:rPr lang="zh-CN" altLang="en-US" dirty="0"/>
              <a:t>都是从</a:t>
            </a:r>
            <a:r>
              <a:rPr lang="en-US" altLang="zh-CN" dirty="0"/>
              <a:t>0</a:t>
            </a:r>
            <a:r>
              <a:rPr lang="zh-CN" altLang="en-US" dirty="0"/>
              <a:t>开始计算</a:t>
            </a:r>
          </a:p>
          <a:p>
            <a:endParaRPr lang="zh-CN" altLang="en-US" dirty="0"/>
          </a:p>
        </p:txBody>
      </p:sp>
    </p:spTree>
    <p:extLst>
      <p:ext uri="{BB962C8B-B14F-4D97-AF65-F5344CB8AC3E}">
        <p14:creationId xmlns:p14="http://schemas.microsoft.com/office/powerpoint/2010/main" val="214454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简介</a:t>
            </a:r>
          </a:p>
        </p:txBody>
      </p:sp>
      <p:sp>
        <p:nvSpPr>
          <p:cNvPr id="3" name="内容占位符 2"/>
          <p:cNvSpPr>
            <a:spLocks noGrp="1"/>
          </p:cNvSpPr>
          <p:nvPr>
            <p:ph idx="1"/>
          </p:nvPr>
        </p:nvSpPr>
        <p:spPr/>
        <p:txBody>
          <a:bodyPr/>
          <a:lstStyle/>
          <a:p>
            <a:r>
              <a:rPr lang="en-US" altLang="zh-CN" dirty="0"/>
              <a:t>fullPage.js </a:t>
            </a:r>
            <a:r>
              <a:rPr lang="zh-CN" altLang="en-US" dirty="0"/>
              <a:t>是一个基于 </a:t>
            </a:r>
            <a:r>
              <a:rPr lang="en-US" altLang="zh-CN" dirty="0"/>
              <a:t>jQuery </a:t>
            </a:r>
            <a:r>
              <a:rPr lang="zh-CN" altLang="en-US" dirty="0"/>
              <a:t>的插件，它能够很方便、很轻松的制作出全屏网站，主要功能有：</a:t>
            </a:r>
          </a:p>
          <a:p>
            <a:r>
              <a:rPr lang="zh-CN" altLang="en-US" dirty="0"/>
              <a:t>支持鼠标滚动</a:t>
            </a:r>
          </a:p>
          <a:p>
            <a:r>
              <a:rPr lang="zh-CN" altLang="en-US" dirty="0"/>
              <a:t>支持前进后退和键盘控制</a:t>
            </a:r>
          </a:p>
          <a:p>
            <a:r>
              <a:rPr lang="zh-CN" altLang="en-US" dirty="0"/>
              <a:t>多个回调函数</a:t>
            </a:r>
          </a:p>
          <a:p>
            <a:r>
              <a:rPr lang="zh-CN" altLang="en-US" dirty="0"/>
              <a:t>支持手机、平板触摸事件</a:t>
            </a:r>
          </a:p>
          <a:p>
            <a:r>
              <a:rPr lang="zh-CN" altLang="en-US" dirty="0"/>
              <a:t>支持 </a:t>
            </a:r>
            <a:r>
              <a:rPr lang="en-US" altLang="zh-CN" dirty="0"/>
              <a:t>CSS3 </a:t>
            </a:r>
            <a:r>
              <a:rPr lang="zh-CN" altLang="en-US" dirty="0"/>
              <a:t>动画</a:t>
            </a:r>
          </a:p>
          <a:p>
            <a:r>
              <a:rPr lang="zh-CN" altLang="en-US" dirty="0"/>
              <a:t>支持窗口缩放</a:t>
            </a:r>
          </a:p>
          <a:p>
            <a:r>
              <a:rPr lang="zh-CN" altLang="en-US" dirty="0"/>
              <a:t>窗口缩放时自动调整</a:t>
            </a:r>
          </a:p>
          <a:p>
            <a:r>
              <a:rPr lang="zh-CN" altLang="en-US" dirty="0"/>
              <a:t>可设置滚动宽度、背景颜色、滚动速度、循环选项、回调、文本对齐方式等等</a:t>
            </a:r>
          </a:p>
        </p:txBody>
      </p:sp>
    </p:spTree>
    <p:extLst>
      <p:ext uri="{BB962C8B-B14F-4D97-AF65-F5344CB8AC3E}">
        <p14:creationId xmlns:p14="http://schemas.microsoft.com/office/powerpoint/2010/main" val="371723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兼容性</a:t>
            </a:r>
          </a:p>
        </p:txBody>
      </p:sp>
      <p:sp>
        <p:nvSpPr>
          <p:cNvPr id="3" name="内容占位符 2"/>
          <p:cNvSpPr>
            <a:spLocks noGrp="1"/>
          </p:cNvSpPr>
          <p:nvPr>
            <p:ph idx="1"/>
          </p:nvPr>
        </p:nvSpPr>
        <p:spPr/>
        <p:txBody>
          <a:bodyPr/>
          <a:lstStyle/>
          <a:p>
            <a:r>
              <a:rPr lang="en-US" altLang="zh-CN" dirty="0" err="1"/>
              <a:t>Jquery</a:t>
            </a:r>
            <a:r>
              <a:rPr lang="zh-CN" altLang="en-US" dirty="0"/>
              <a:t>兼容</a:t>
            </a:r>
            <a:endParaRPr lang="en-US" altLang="zh-CN" dirty="0"/>
          </a:p>
          <a:p>
            <a:r>
              <a:rPr lang="zh-CN" altLang="en-US" dirty="0"/>
              <a:t>兼容</a:t>
            </a:r>
            <a:r>
              <a:rPr lang="en-US" altLang="zh-CN" dirty="0" err="1"/>
              <a:t>jquery</a:t>
            </a:r>
            <a:r>
              <a:rPr lang="en-US" altLang="zh-CN" dirty="0"/>
              <a:t> 1.7</a:t>
            </a:r>
            <a:r>
              <a:rPr lang="zh-CN" altLang="en-US" dirty="0"/>
              <a:t>以上版本</a:t>
            </a:r>
            <a:endParaRPr lang="en-US" altLang="zh-CN" dirty="0"/>
          </a:p>
          <a:p>
            <a:endParaRPr lang="en-US" altLang="zh-CN" dirty="0"/>
          </a:p>
          <a:p>
            <a:r>
              <a:rPr lang="zh-CN" altLang="en-US" dirty="0"/>
              <a:t>浏览器兼容</a:t>
            </a:r>
            <a:endParaRPr lang="en-US" altLang="zh-CN" dirty="0"/>
          </a:p>
          <a:p>
            <a:r>
              <a:rPr lang="en-US" altLang="zh-CN" dirty="0"/>
              <a:t>IE8+</a:t>
            </a:r>
          </a:p>
          <a:p>
            <a:r>
              <a:rPr lang="en-US" altLang="zh-CN" dirty="0"/>
              <a:t>Chrome</a:t>
            </a:r>
          </a:p>
          <a:p>
            <a:r>
              <a:rPr lang="en-US" altLang="zh-CN" dirty="0"/>
              <a:t>Firefox</a:t>
            </a:r>
          </a:p>
          <a:p>
            <a:r>
              <a:rPr lang="en-US" altLang="zh-CN" dirty="0"/>
              <a:t>opera</a:t>
            </a:r>
            <a:endParaRPr lang="zh-CN" altLang="en-US" dirty="0"/>
          </a:p>
        </p:txBody>
      </p:sp>
    </p:spTree>
    <p:extLst>
      <p:ext uri="{BB962C8B-B14F-4D97-AF65-F5344CB8AC3E}">
        <p14:creationId xmlns:p14="http://schemas.microsoft.com/office/powerpoint/2010/main" val="31828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使用方法</a:t>
            </a:r>
          </a:p>
        </p:txBody>
      </p:sp>
      <p:sp>
        <p:nvSpPr>
          <p:cNvPr id="3" name="内容占位符 2"/>
          <p:cNvSpPr>
            <a:spLocks noGrp="1"/>
          </p:cNvSpPr>
          <p:nvPr>
            <p:ph idx="1"/>
          </p:nvPr>
        </p:nvSpPr>
        <p:spPr/>
        <p:txBody>
          <a:bodyPr/>
          <a:lstStyle/>
          <a:p>
            <a:r>
              <a:rPr lang="zh-CN" altLang="en-US" dirty="0"/>
              <a:t>引入相关文件</a:t>
            </a:r>
            <a:endParaRPr lang="en-US" altLang="zh-CN" dirty="0"/>
          </a:p>
          <a:p>
            <a:r>
              <a:rPr lang="en-US" altLang="zh-CN" b="1" dirty="0"/>
              <a:t>&lt;link </a:t>
            </a:r>
            <a:r>
              <a:rPr lang="en-US" altLang="zh-CN" b="1" dirty="0" err="1"/>
              <a:t>rel</a:t>
            </a:r>
            <a:r>
              <a:rPr lang="en-US" altLang="zh-CN" b="1" dirty="0"/>
              <a:t>="stylesheet" type="text/</a:t>
            </a:r>
            <a:r>
              <a:rPr lang="en-US" altLang="zh-CN" b="1" dirty="0" err="1"/>
              <a:t>css</a:t>
            </a:r>
            <a:r>
              <a:rPr lang="en-US" altLang="zh-CN" b="1" dirty="0"/>
              <a:t>" </a:t>
            </a:r>
            <a:r>
              <a:rPr lang="en-US" altLang="zh-CN" b="1" dirty="0" err="1"/>
              <a:t>href</a:t>
            </a:r>
            <a:r>
              <a:rPr lang="en-US" altLang="zh-CN" b="1" dirty="0"/>
              <a:t>="</a:t>
            </a:r>
            <a:r>
              <a:rPr lang="en-US" altLang="zh-CN" b="1" dirty="0" err="1"/>
              <a:t>js</a:t>
            </a:r>
            <a:r>
              <a:rPr lang="en-US" altLang="zh-CN" b="1" dirty="0"/>
              <a:t>/jquery.fullpage.min.css"/&gt;</a:t>
            </a:r>
          </a:p>
          <a:p>
            <a:r>
              <a:rPr lang="en-US" altLang="zh-CN" b="1" dirty="0"/>
              <a:t>&lt;script type="text/</a:t>
            </a:r>
            <a:r>
              <a:rPr lang="en-US" altLang="zh-CN" b="1" dirty="0" err="1"/>
              <a:t>javascript</a:t>
            </a:r>
            <a:r>
              <a:rPr lang="en-US" altLang="zh-CN" b="1" dirty="0"/>
              <a:t>" </a:t>
            </a:r>
            <a:r>
              <a:rPr lang="en-US" altLang="zh-CN" b="1" dirty="0" err="1"/>
              <a:t>src</a:t>
            </a:r>
            <a:r>
              <a:rPr lang="en-US" altLang="zh-CN" b="1" dirty="0"/>
              <a:t>="</a:t>
            </a:r>
            <a:r>
              <a:rPr lang="en-US" altLang="zh-CN" b="1" dirty="0" err="1"/>
              <a:t>js</a:t>
            </a:r>
            <a:r>
              <a:rPr lang="en-US" altLang="zh-CN" b="1" dirty="0"/>
              <a:t>/jquery-1.8.3.min.js"&gt;&lt;/script&gt;</a:t>
            </a:r>
          </a:p>
          <a:p>
            <a:r>
              <a:rPr lang="en-US" altLang="zh-CN" b="1" dirty="0"/>
              <a:t>&lt;script type="text/</a:t>
            </a:r>
            <a:r>
              <a:rPr lang="en-US" altLang="zh-CN" b="1" dirty="0" err="1"/>
              <a:t>javascript</a:t>
            </a:r>
            <a:r>
              <a:rPr lang="en-US" altLang="zh-CN" b="1" dirty="0"/>
              <a:t>" </a:t>
            </a:r>
            <a:r>
              <a:rPr lang="en-US" altLang="zh-CN" b="1" dirty="0" err="1"/>
              <a:t>src</a:t>
            </a:r>
            <a:r>
              <a:rPr lang="en-US" altLang="zh-CN" b="1" dirty="0"/>
              <a:t>="</a:t>
            </a:r>
            <a:r>
              <a:rPr lang="en-US" altLang="zh-CN" b="1" dirty="0" err="1"/>
              <a:t>js</a:t>
            </a:r>
            <a:r>
              <a:rPr lang="en-US" altLang="zh-CN" b="1" dirty="0"/>
              <a:t>/jquery.fullpage.min.js"&gt;&lt;/script&gt;</a:t>
            </a:r>
          </a:p>
          <a:p>
            <a:r>
              <a:rPr lang="en-US" altLang="zh-CN" dirty="0"/>
              <a:t>&lt;!-- jquery.easings.min.js </a:t>
            </a:r>
            <a:r>
              <a:rPr lang="zh-CN" altLang="en-US" dirty="0"/>
              <a:t>用于 </a:t>
            </a:r>
            <a:r>
              <a:rPr lang="en-US" altLang="zh-CN" dirty="0"/>
              <a:t>easing </a:t>
            </a:r>
            <a:r>
              <a:rPr lang="zh-CN" altLang="en-US" dirty="0"/>
              <a:t>参数，也可以使用完整的 </a:t>
            </a:r>
            <a:r>
              <a:rPr lang="en-US" altLang="zh-CN" dirty="0"/>
              <a:t>jQuery UI </a:t>
            </a:r>
            <a:r>
              <a:rPr lang="zh-CN" altLang="en-US" dirty="0"/>
              <a:t>代替。</a:t>
            </a:r>
            <a:r>
              <a:rPr lang="en-US" altLang="zh-CN" dirty="0"/>
              <a:t>easing</a:t>
            </a:r>
            <a:r>
              <a:rPr lang="zh-CN" altLang="en-US" dirty="0"/>
              <a:t>是指定动画在不同点上的行进速度</a:t>
            </a:r>
            <a:r>
              <a:rPr lang="en-US" altLang="zh-CN" dirty="0"/>
              <a:t>--&gt;</a:t>
            </a:r>
          </a:p>
          <a:p>
            <a:r>
              <a:rPr lang="en-US" altLang="zh-CN" b="1" dirty="0"/>
              <a:t>&lt;script type="text/</a:t>
            </a:r>
            <a:r>
              <a:rPr lang="en-US" altLang="zh-CN" b="1" dirty="0" err="1"/>
              <a:t>javascript</a:t>
            </a:r>
            <a:r>
              <a:rPr lang="en-US" altLang="zh-CN" b="1" dirty="0"/>
              <a:t>" </a:t>
            </a:r>
            <a:r>
              <a:rPr lang="en-US" altLang="zh-CN" b="1" dirty="0" err="1"/>
              <a:t>src</a:t>
            </a:r>
            <a:r>
              <a:rPr lang="en-US" altLang="zh-CN" b="1" dirty="0"/>
              <a:t>="</a:t>
            </a:r>
            <a:r>
              <a:rPr lang="en-US" altLang="zh-CN" b="1" dirty="0" err="1"/>
              <a:t>js</a:t>
            </a:r>
            <a:r>
              <a:rPr lang="en-US" altLang="zh-CN" b="1" dirty="0"/>
              <a:t>/jquery.easings.min.js"&gt;&lt;/script&gt;</a:t>
            </a:r>
          </a:p>
          <a:p>
            <a:r>
              <a:rPr lang="en-US" altLang="zh-CN" dirty="0"/>
              <a:t>&lt;!-- </a:t>
            </a:r>
            <a:r>
              <a:rPr lang="zh-CN" altLang="en-US" dirty="0"/>
              <a:t>如果 </a:t>
            </a:r>
            <a:r>
              <a:rPr lang="en-US" altLang="zh-CN" dirty="0" err="1"/>
              <a:t>scrollOverflow</a:t>
            </a:r>
            <a:r>
              <a:rPr lang="en-US" altLang="zh-CN" dirty="0"/>
              <a:t> </a:t>
            </a:r>
            <a:r>
              <a:rPr lang="zh-CN" altLang="en-US" dirty="0"/>
              <a:t>设置为 </a:t>
            </a:r>
            <a:r>
              <a:rPr lang="en-US" altLang="zh-CN" dirty="0"/>
              <a:t>true</a:t>
            </a:r>
            <a:r>
              <a:rPr lang="zh-CN" altLang="en-US" dirty="0"/>
              <a:t>使用插件内置滚动条，则需要引入 </a:t>
            </a:r>
            <a:r>
              <a:rPr lang="en-US" altLang="zh-CN" dirty="0"/>
              <a:t>jquery.slimscroll.min.js</a:t>
            </a:r>
            <a:r>
              <a:rPr lang="zh-CN" altLang="en-US" dirty="0"/>
              <a:t>，一般情况下不需要 </a:t>
            </a:r>
            <a:r>
              <a:rPr lang="en-US" altLang="zh-CN" dirty="0"/>
              <a:t>--&gt;</a:t>
            </a:r>
          </a:p>
          <a:p>
            <a:r>
              <a:rPr lang="en-US" altLang="zh-CN" b="1" dirty="0"/>
              <a:t>&lt;script type="text/</a:t>
            </a:r>
            <a:r>
              <a:rPr lang="en-US" altLang="zh-CN" b="1" dirty="0" err="1"/>
              <a:t>javascript</a:t>
            </a:r>
            <a:r>
              <a:rPr lang="en-US" altLang="zh-CN" b="1" dirty="0"/>
              <a:t>" </a:t>
            </a:r>
            <a:r>
              <a:rPr lang="en-US" altLang="zh-CN" b="1" dirty="0" err="1"/>
              <a:t>src</a:t>
            </a:r>
            <a:r>
              <a:rPr lang="en-US" altLang="zh-CN" b="1" dirty="0"/>
              <a:t>="</a:t>
            </a:r>
            <a:r>
              <a:rPr lang="en-US" altLang="zh-CN" b="1" dirty="0" err="1"/>
              <a:t>js</a:t>
            </a:r>
            <a:r>
              <a:rPr lang="en-US" altLang="zh-CN" b="1" dirty="0"/>
              <a:t>/slimscroll.min.js"&gt;&lt;/script&gt;</a:t>
            </a:r>
            <a:endParaRPr lang="zh-CN" altLang="en-US" b="1" dirty="0"/>
          </a:p>
        </p:txBody>
      </p:sp>
    </p:spTree>
    <p:extLst>
      <p:ext uri="{BB962C8B-B14F-4D97-AF65-F5344CB8AC3E}">
        <p14:creationId xmlns:p14="http://schemas.microsoft.com/office/powerpoint/2010/main" val="183497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基本结构</a:t>
            </a:r>
          </a:p>
        </p:txBody>
      </p:sp>
      <p:sp>
        <p:nvSpPr>
          <p:cNvPr id="3" name="内容占位符 2"/>
          <p:cNvSpPr>
            <a:spLocks noGrp="1"/>
          </p:cNvSpPr>
          <p:nvPr>
            <p:ph idx="1"/>
          </p:nvPr>
        </p:nvSpPr>
        <p:spPr>
          <a:xfrm>
            <a:off x="1066800" y="1635369"/>
            <a:ext cx="3061317" cy="4399671"/>
          </a:xfrm>
        </p:spPr>
        <p:txBody>
          <a:bodyPr>
            <a:normAutofit fontScale="85000" lnSpcReduction="20000"/>
          </a:bodyPr>
          <a:lstStyle/>
          <a:p>
            <a:r>
              <a:rPr lang="en-US" altLang="zh-CN" dirty="0"/>
              <a:t>&lt;div id=“</a:t>
            </a:r>
            <a:r>
              <a:rPr lang="en-US" altLang="zh-CN" dirty="0" err="1"/>
              <a:t>fullpage</a:t>
            </a:r>
            <a:r>
              <a:rPr lang="en-US" altLang="zh-CN" dirty="0"/>
              <a:t>"&gt;</a:t>
            </a:r>
          </a:p>
          <a:p>
            <a:r>
              <a:rPr lang="en-US" altLang="zh-CN" dirty="0"/>
              <a:t>    &lt;div class="section"&gt;</a:t>
            </a:r>
          </a:p>
          <a:p>
            <a:r>
              <a:rPr lang="en-US" altLang="zh-CN" dirty="0"/>
              <a:t>        &lt;h3&gt;</a:t>
            </a:r>
            <a:r>
              <a:rPr lang="zh-CN" altLang="en-US" dirty="0"/>
              <a:t>第一屏</a:t>
            </a:r>
            <a:r>
              <a:rPr lang="en-US" altLang="zh-CN" dirty="0"/>
              <a:t>&lt;/h3&gt;</a:t>
            </a:r>
          </a:p>
          <a:p>
            <a:r>
              <a:rPr lang="en-US" altLang="zh-CN" dirty="0"/>
              <a:t>    &lt;/div&gt;</a:t>
            </a:r>
          </a:p>
          <a:p>
            <a:r>
              <a:rPr lang="en-US" altLang="zh-CN" dirty="0"/>
              <a:t>    &lt;div class="section"&gt;</a:t>
            </a:r>
          </a:p>
          <a:p>
            <a:r>
              <a:rPr lang="en-US" altLang="zh-CN" dirty="0"/>
              <a:t>        &lt;h3&gt;</a:t>
            </a:r>
            <a:r>
              <a:rPr lang="zh-CN" altLang="en-US" dirty="0"/>
              <a:t>第二屏</a:t>
            </a:r>
            <a:r>
              <a:rPr lang="en-US" altLang="zh-CN" dirty="0"/>
              <a:t>&lt;/h3&gt;</a:t>
            </a:r>
          </a:p>
          <a:p>
            <a:r>
              <a:rPr lang="en-US" altLang="zh-CN" dirty="0"/>
              <a:t>    &lt;/div&gt;</a:t>
            </a:r>
          </a:p>
          <a:p>
            <a:r>
              <a:rPr lang="en-US" altLang="zh-CN" dirty="0"/>
              <a:t>    &lt;div class="section"&gt;</a:t>
            </a:r>
          </a:p>
          <a:p>
            <a:r>
              <a:rPr lang="en-US" altLang="zh-CN" dirty="0"/>
              <a:t>        &lt;h3&gt;</a:t>
            </a:r>
            <a:r>
              <a:rPr lang="zh-CN" altLang="en-US" dirty="0"/>
              <a:t>第三屏</a:t>
            </a:r>
            <a:r>
              <a:rPr lang="en-US" altLang="zh-CN" dirty="0"/>
              <a:t>&lt;/h3&gt;</a:t>
            </a:r>
          </a:p>
          <a:p>
            <a:r>
              <a:rPr lang="en-US" altLang="zh-CN" dirty="0"/>
              <a:t>    &lt;/div&gt;</a:t>
            </a:r>
          </a:p>
          <a:p>
            <a:r>
              <a:rPr lang="en-US" altLang="zh-CN" dirty="0"/>
              <a:t>    &lt;div class="section"&gt;</a:t>
            </a:r>
          </a:p>
          <a:p>
            <a:r>
              <a:rPr lang="en-US" altLang="zh-CN" dirty="0"/>
              <a:t>        &lt;h3&gt;</a:t>
            </a:r>
            <a:r>
              <a:rPr lang="zh-CN" altLang="en-US" dirty="0"/>
              <a:t>第四屏</a:t>
            </a:r>
            <a:r>
              <a:rPr lang="en-US" altLang="zh-CN" dirty="0"/>
              <a:t>&lt;/h3&gt;</a:t>
            </a:r>
          </a:p>
          <a:p>
            <a:r>
              <a:rPr lang="en-US" altLang="zh-CN" dirty="0"/>
              <a:t>    &lt;/div&gt;</a:t>
            </a:r>
          </a:p>
          <a:p>
            <a:r>
              <a:rPr lang="en-US" altLang="zh-CN" dirty="0"/>
              <a:t>&lt;/div&gt;</a:t>
            </a:r>
            <a:endParaRPr lang="zh-CN" altLang="en-US" dirty="0"/>
          </a:p>
        </p:txBody>
      </p:sp>
      <p:sp>
        <p:nvSpPr>
          <p:cNvPr id="5" name="文本框 4"/>
          <p:cNvSpPr txBox="1"/>
          <p:nvPr/>
        </p:nvSpPr>
        <p:spPr>
          <a:xfrm>
            <a:off x="4802819" y="1731146"/>
            <a:ext cx="6658253" cy="3416320"/>
          </a:xfrm>
          <a:prstGeom prst="rect">
            <a:avLst/>
          </a:prstGeom>
          <a:noFill/>
        </p:spPr>
        <p:txBody>
          <a:bodyPr wrap="square" rtlCol="0">
            <a:spAutoFit/>
          </a:bodyPr>
          <a:lstStyle/>
          <a:p>
            <a:r>
              <a:rPr lang="zh-CN" altLang="en-US" dirty="0"/>
              <a:t>每个 </a:t>
            </a:r>
            <a:r>
              <a:rPr lang="en-US" altLang="zh-CN" dirty="0"/>
              <a:t>.section </a:t>
            </a:r>
            <a:r>
              <a:rPr lang="zh-CN" altLang="en-US" dirty="0"/>
              <a:t>代表一屏，默认显示“第一屏”</a:t>
            </a:r>
            <a:r>
              <a:rPr lang="en-US" altLang="zh-CN" dirty="0"/>
              <a:t>,</a:t>
            </a:r>
            <a:r>
              <a:rPr lang="zh-CN" altLang="en-US" dirty="0"/>
              <a:t>中间可以插入页面内容，</a:t>
            </a:r>
            <a:r>
              <a:rPr lang="en-US" altLang="zh-CN" dirty="0"/>
              <a:t>section</a:t>
            </a:r>
            <a:r>
              <a:rPr lang="zh-CN" altLang="en-US" dirty="0"/>
              <a:t>中内容默认水平居左垂直居中。可以使用</a:t>
            </a:r>
            <a:r>
              <a:rPr lang="en-US" altLang="zh-CN" dirty="0" err="1"/>
              <a:t>css</a:t>
            </a:r>
            <a:r>
              <a:rPr lang="zh-CN" altLang="en-US" dirty="0"/>
              <a:t>设置背景颜色以及背景图片</a:t>
            </a:r>
            <a:endParaRPr lang="en-US" altLang="zh-CN" dirty="0"/>
          </a:p>
          <a:p>
            <a:endParaRPr lang="en-US" altLang="zh-CN" dirty="0"/>
          </a:p>
          <a:p>
            <a:r>
              <a:rPr lang="zh-CN" altLang="en-US" dirty="0"/>
              <a:t>调用</a:t>
            </a:r>
            <a:r>
              <a:rPr lang="en-US" altLang="zh-CN" dirty="0"/>
              <a:t>fullpage.js</a:t>
            </a:r>
            <a:r>
              <a:rPr lang="zh-CN" altLang="en-US" dirty="0"/>
              <a:t>相关方法</a:t>
            </a:r>
            <a:endParaRPr lang="en-US" altLang="zh-CN" dirty="0"/>
          </a:p>
          <a:p>
            <a:r>
              <a:rPr lang="zh-CN" altLang="en-US" dirty="0"/>
              <a:t>基础方法：</a:t>
            </a:r>
            <a:endParaRPr lang="en-US" altLang="zh-CN" dirty="0"/>
          </a:p>
          <a:p>
            <a:r>
              <a:rPr lang="en-US" altLang="zh-CN" dirty="0"/>
              <a:t>&lt;script type=“text/</a:t>
            </a:r>
            <a:r>
              <a:rPr lang="en-US" altLang="zh-CN" dirty="0" err="1"/>
              <a:t>javascript</a:t>
            </a:r>
            <a:r>
              <a:rPr lang="en-US" altLang="zh-CN" dirty="0"/>
              <a:t>”&gt;</a:t>
            </a:r>
          </a:p>
          <a:p>
            <a:r>
              <a:rPr lang="en-US" altLang="zh-CN" dirty="0"/>
              <a:t>  $(document).ready(function(){</a:t>
            </a:r>
          </a:p>
          <a:p>
            <a:r>
              <a:rPr lang="en-US" altLang="zh-CN" dirty="0"/>
              <a:t>      $(“#</a:t>
            </a:r>
            <a:r>
              <a:rPr lang="en-US" altLang="zh-CN" dirty="0" err="1"/>
              <a:t>fullpage</a:t>
            </a:r>
            <a:r>
              <a:rPr lang="en-US" altLang="zh-CN" dirty="0"/>
              <a:t>”).</a:t>
            </a:r>
            <a:r>
              <a:rPr lang="en-US" altLang="zh-CN" dirty="0" err="1"/>
              <a:t>fullpage</a:t>
            </a:r>
            <a:r>
              <a:rPr lang="en-US" altLang="zh-CN" dirty="0"/>
              <a:t>();     //</a:t>
            </a:r>
            <a:r>
              <a:rPr lang="zh-CN" altLang="en-US" dirty="0"/>
              <a:t>该方法实现整平滚动效果</a:t>
            </a:r>
            <a:endParaRPr lang="en-US" altLang="zh-CN" dirty="0"/>
          </a:p>
          <a:p>
            <a:r>
              <a:rPr lang="en-US" altLang="zh-CN" dirty="0"/>
              <a:t>  })</a:t>
            </a:r>
          </a:p>
          <a:p>
            <a:r>
              <a:rPr lang="en-US" altLang="zh-CN" dirty="0"/>
              <a:t>&lt;/script&gt;</a:t>
            </a:r>
          </a:p>
          <a:p>
            <a:r>
              <a:rPr lang="zh-CN" altLang="en-US" dirty="0"/>
              <a:t>实例：</a:t>
            </a:r>
            <a:r>
              <a:rPr lang="zh-CN" altLang="en-US" dirty="0">
                <a:hlinkClick r:id="rId2" action="ppaction://hlinkfile"/>
              </a:rPr>
              <a:t>基本结构</a:t>
            </a:r>
            <a:r>
              <a:rPr lang="en-US" altLang="zh-CN" dirty="0">
                <a:hlinkClick r:id="rId2" action="ppaction://hlinkfile"/>
              </a:rPr>
              <a:t>.html</a:t>
            </a:r>
            <a:endParaRPr lang="zh-CN" altLang="en-US" dirty="0"/>
          </a:p>
        </p:txBody>
      </p:sp>
    </p:spTree>
    <p:extLst>
      <p:ext uri="{BB962C8B-B14F-4D97-AF65-F5344CB8AC3E}">
        <p14:creationId xmlns:p14="http://schemas.microsoft.com/office/powerpoint/2010/main" val="279120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带有左右切换效果的整屏切换</a:t>
            </a:r>
          </a:p>
        </p:txBody>
      </p:sp>
      <p:sp>
        <p:nvSpPr>
          <p:cNvPr id="3" name="内容占位符 2"/>
          <p:cNvSpPr>
            <a:spLocks noGrp="1"/>
          </p:cNvSpPr>
          <p:nvPr>
            <p:ph idx="1"/>
          </p:nvPr>
        </p:nvSpPr>
        <p:spPr/>
        <p:txBody>
          <a:bodyPr>
            <a:normAutofit fontScale="92500" lnSpcReduction="20000"/>
          </a:bodyPr>
          <a:lstStyle/>
          <a:p>
            <a:r>
              <a:rPr lang="en-US" altLang="zh-CN" dirty="0"/>
              <a:t>&lt;div id="</a:t>
            </a:r>
            <a:r>
              <a:rPr lang="en-US" altLang="zh-CN" dirty="0" err="1"/>
              <a:t>fullpage</a:t>
            </a:r>
            <a:r>
              <a:rPr lang="en-US" altLang="zh-CN" dirty="0"/>
              <a:t>"&gt;</a:t>
            </a:r>
          </a:p>
          <a:p>
            <a:r>
              <a:rPr lang="en-US" altLang="zh-CN" dirty="0"/>
              <a:t>    &lt;div class="section"&gt;</a:t>
            </a:r>
            <a:r>
              <a:rPr lang="zh-CN" altLang="en-US" dirty="0"/>
              <a:t>第一屏</a:t>
            </a:r>
            <a:r>
              <a:rPr lang="en-US" altLang="zh-CN" dirty="0"/>
              <a:t>&lt;/div&gt;</a:t>
            </a:r>
          </a:p>
          <a:p>
            <a:r>
              <a:rPr lang="en-US" altLang="zh-CN" dirty="0"/>
              <a:t>    &lt;div class="section"&gt;</a:t>
            </a:r>
            <a:r>
              <a:rPr lang="zh-CN" altLang="en-US" dirty="0"/>
              <a:t>第二屏</a:t>
            </a:r>
            <a:r>
              <a:rPr lang="en-US" altLang="zh-CN" dirty="0"/>
              <a:t>&lt;/div&gt;</a:t>
            </a:r>
          </a:p>
          <a:p>
            <a:r>
              <a:rPr lang="en-US" altLang="zh-CN" dirty="0"/>
              <a:t>    &lt;div class="section"&gt;</a:t>
            </a:r>
          </a:p>
          <a:p>
            <a:r>
              <a:rPr lang="en-US" altLang="zh-CN" dirty="0"/>
              <a:t>        &lt;div class="slide"&gt;</a:t>
            </a:r>
            <a:r>
              <a:rPr lang="zh-CN" altLang="en-US" dirty="0"/>
              <a:t>第三屏的第一屏</a:t>
            </a:r>
            <a:r>
              <a:rPr lang="en-US" altLang="zh-CN" dirty="0"/>
              <a:t>&lt;/div&gt;</a:t>
            </a:r>
          </a:p>
          <a:p>
            <a:r>
              <a:rPr lang="en-US" altLang="zh-CN" dirty="0"/>
              <a:t>        &lt;div class="slide"&gt;</a:t>
            </a:r>
            <a:r>
              <a:rPr lang="zh-CN" altLang="en-US" dirty="0"/>
              <a:t>第三屏的第二屏</a:t>
            </a:r>
            <a:r>
              <a:rPr lang="en-US" altLang="zh-CN" dirty="0"/>
              <a:t>&lt;/div&gt;</a:t>
            </a:r>
          </a:p>
          <a:p>
            <a:r>
              <a:rPr lang="en-US" altLang="zh-CN" dirty="0"/>
              <a:t>        &lt;div class="slide"&gt;</a:t>
            </a:r>
            <a:r>
              <a:rPr lang="zh-CN" altLang="en-US" dirty="0"/>
              <a:t>第三屏的第三屏</a:t>
            </a:r>
            <a:r>
              <a:rPr lang="en-US" altLang="zh-CN" dirty="0"/>
              <a:t>&lt;/div&gt;</a:t>
            </a:r>
          </a:p>
          <a:p>
            <a:r>
              <a:rPr lang="en-US" altLang="zh-CN" dirty="0"/>
              <a:t>        &lt;div class="slide"&gt;</a:t>
            </a:r>
            <a:r>
              <a:rPr lang="zh-CN" altLang="en-US" dirty="0"/>
              <a:t>第三屏的第四屏</a:t>
            </a:r>
            <a:r>
              <a:rPr lang="en-US" altLang="zh-CN" dirty="0"/>
              <a:t>&lt;/div&gt;</a:t>
            </a:r>
          </a:p>
          <a:p>
            <a:r>
              <a:rPr lang="en-US" altLang="zh-CN" dirty="0"/>
              <a:t>    &lt;/div&gt;</a:t>
            </a:r>
          </a:p>
          <a:p>
            <a:r>
              <a:rPr lang="en-US" altLang="zh-CN" dirty="0"/>
              <a:t>    &lt;div class="section"&gt;</a:t>
            </a:r>
            <a:r>
              <a:rPr lang="zh-CN" altLang="en-US" dirty="0"/>
              <a:t>这是最后一屏</a:t>
            </a:r>
            <a:r>
              <a:rPr lang="en-US" altLang="zh-CN" dirty="0"/>
              <a:t>&lt;/div&gt;</a:t>
            </a:r>
          </a:p>
          <a:p>
            <a:r>
              <a:rPr lang="en-US" altLang="zh-CN" dirty="0"/>
              <a:t>&lt;/div&gt;</a:t>
            </a:r>
          </a:p>
          <a:p>
            <a:r>
              <a:rPr lang="zh-CN" altLang="en-US" dirty="0"/>
              <a:t>可以在 </a:t>
            </a:r>
            <a:r>
              <a:rPr lang="en-US" altLang="zh-CN" dirty="0"/>
              <a:t>.section </a:t>
            </a:r>
            <a:r>
              <a:rPr lang="zh-CN" altLang="en-US" dirty="0"/>
              <a:t>元素内加入 </a:t>
            </a:r>
            <a:r>
              <a:rPr lang="en-US" altLang="zh-CN" dirty="0"/>
              <a:t>.slide</a:t>
            </a:r>
            <a:r>
              <a:rPr lang="zh-CN" altLang="en-US" dirty="0"/>
              <a:t>元素，实现横屏切换效果  实例：</a:t>
            </a:r>
            <a:r>
              <a:rPr lang="zh-CN" altLang="en-US" dirty="0">
                <a:hlinkClick r:id="rId2" action="ppaction://hlinkfile"/>
              </a:rPr>
              <a:t>带左右切换效果</a:t>
            </a:r>
            <a:endParaRPr lang="zh-CN" altLang="en-US" dirty="0"/>
          </a:p>
        </p:txBody>
      </p:sp>
    </p:spTree>
    <p:extLst>
      <p:ext uri="{BB962C8B-B14F-4D97-AF65-F5344CB8AC3E}">
        <p14:creationId xmlns:p14="http://schemas.microsoft.com/office/powerpoint/2010/main" val="363932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Fullpage</a:t>
            </a:r>
            <a:r>
              <a:rPr lang="zh-CN" altLang="en-US" dirty="0"/>
              <a:t>初始化参数</a:t>
            </a:r>
          </a:p>
        </p:txBody>
      </p:sp>
      <p:sp>
        <p:nvSpPr>
          <p:cNvPr id="3" name="内容占位符 2"/>
          <p:cNvSpPr>
            <a:spLocks noGrp="1"/>
          </p:cNvSpPr>
          <p:nvPr>
            <p:ph idx="1"/>
          </p:nvPr>
        </p:nvSpPr>
        <p:spPr>
          <a:xfrm>
            <a:off x="393701" y="1489074"/>
            <a:ext cx="11366500" cy="5188451"/>
          </a:xfrm>
        </p:spPr>
        <p:txBody>
          <a:bodyPr>
            <a:normAutofit fontScale="92500"/>
          </a:bodyPr>
          <a:lstStyle/>
          <a:p>
            <a:r>
              <a:rPr lang="zh-CN" altLang="en-US" dirty="0"/>
              <a:t>配置选项采用</a:t>
            </a:r>
            <a:r>
              <a:rPr lang="en-US" altLang="zh-CN" dirty="0" err="1"/>
              <a:t>json</a:t>
            </a:r>
            <a:r>
              <a:rPr lang="zh-CN" altLang="en-US" dirty="0"/>
              <a:t>格式，用来对</a:t>
            </a:r>
            <a:r>
              <a:rPr lang="en-US" altLang="zh-CN" dirty="0" err="1"/>
              <a:t>fullpage</a:t>
            </a:r>
            <a:r>
              <a:rPr lang="en-US" altLang="zh-CN" dirty="0"/>
              <a:t>()</a:t>
            </a:r>
            <a:r>
              <a:rPr lang="zh-CN" altLang="en-US" dirty="0"/>
              <a:t>方法进行设置</a:t>
            </a:r>
            <a:r>
              <a:rPr lang="en-US" altLang="zh-CN" dirty="0"/>
              <a:t>,</a:t>
            </a:r>
            <a:r>
              <a:rPr lang="zh-CN" altLang="en-US" dirty="0"/>
              <a:t>通过参数的设置，可以指定全屏滚动的不同效果 </a:t>
            </a:r>
            <a:endParaRPr lang="en-US" altLang="zh-CN" dirty="0"/>
          </a:p>
          <a:p>
            <a:r>
              <a:rPr lang="zh-CN" altLang="en-US" dirty="0"/>
              <a:t>语法格式</a:t>
            </a:r>
            <a:endParaRPr lang="en-US" altLang="zh-CN" dirty="0"/>
          </a:p>
          <a:p>
            <a:r>
              <a:rPr lang="en-US" altLang="zh-CN" dirty="0"/>
              <a:t>$(“</a:t>
            </a:r>
            <a:r>
              <a:rPr lang="zh-CN" altLang="en-US" dirty="0"/>
              <a:t>选择器</a:t>
            </a:r>
            <a:r>
              <a:rPr lang="en-US" altLang="zh-CN" dirty="0"/>
              <a:t>”).</a:t>
            </a:r>
            <a:r>
              <a:rPr lang="en-US" altLang="zh-CN" dirty="0" err="1"/>
              <a:t>fullpage</a:t>
            </a:r>
            <a:r>
              <a:rPr lang="en-US" altLang="zh-CN" dirty="0"/>
              <a:t>({</a:t>
            </a:r>
          </a:p>
          <a:p>
            <a:r>
              <a:rPr lang="en-US" altLang="zh-CN" dirty="0"/>
              <a:t>    name1:value1,</a:t>
            </a:r>
          </a:p>
          <a:p>
            <a:r>
              <a:rPr lang="en-US" altLang="zh-CN" dirty="0"/>
              <a:t>    name2:value2,</a:t>
            </a:r>
          </a:p>
          <a:p>
            <a:r>
              <a:rPr lang="en-US" altLang="zh-CN" dirty="0"/>
              <a:t>    …</a:t>
            </a:r>
          </a:p>
          <a:p>
            <a:r>
              <a:rPr lang="en-US" altLang="zh-CN" dirty="0"/>
              <a:t>})</a:t>
            </a:r>
          </a:p>
          <a:p>
            <a:r>
              <a:rPr lang="en-US" altLang="zh-CN" sz="2600" dirty="0"/>
              <a:t>anchors:[“</a:t>
            </a:r>
            <a:r>
              <a:rPr lang="zh-CN" altLang="en-US" sz="2600" dirty="0"/>
              <a:t>值</a:t>
            </a:r>
            <a:r>
              <a:rPr lang="en-US" altLang="zh-CN" sz="2600" dirty="0"/>
              <a:t>1”,”</a:t>
            </a:r>
            <a:r>
              <a:rPr lang="zh-CN" altLang="en-US" sz="2600" dirty="0"/>
              <a:t>值</a:t>
            </a:r>
            <a:r>
              <a:rPr lang="en-US" altLang="zh-CN" sz="2600" dirty="0"/>
              <a:t>2”,…]</a:t>
            </a:r>
            <a:r>
              <a:rPr lang="zh-CN" altLang="en-US" sz="2600" dirty="0"/>
              <a:t> 定义锚链接，数组元素为页面对应锚链接的名称</a:t>
            </a:r>
            <a:endParaRPr lang="en-US" altLang="zh-CN" sz="2600" dirty="0"/>
          </a:p>
          <a:p>
            <a:r>
              <a:rPr lang="en-US" altLang="zh-CN" sz="2600" dirty="0"/>
              <a:t>scrollingSpeed:700  </a:t>
            </a:r>
            <a:r>
              <a:rPr lang="zh-CN" altLang="en-US" sz="2600" dirty="0"/>
              <a:t>滚动速度，单位为毫秒，默认值</a:t>
            </a:r>
            <a:r>
              <a:rPr lang="en-US" altLang="zh-CN" sz="2600" dirty="0"/>
              <a:t>700</a:t>
            </a:r>
          </a:p>
          <a:p>
            <a:r>
              <a:rPr lang="en-US" altLang="zh-CN" sz="2600" dirty="0" err="1"/>
              <a:t>easing:easeInQuart</a:t>
            </a:r>
            <a:r>
              <a:rPr lang="en-US" altLang="zh-CN" sz="2600" dirty="0"/>
              <a:t>  </a:t>
            </a:r>
            <a:r>
              <a:rPr lang="zh-CN" altLang="en-US" sz="2600" dirty="0"/>
              <a:t>设置滚动方式，默认值</a:t>
            </a:r>
            <a:r>
              <a:rPr lang="en-US" altLang="zh-CN" sz="2600" dirty="0" err="1"/>
              <a:t>easeInQuart</a:t>
            </a:r>
            <a:r>
              <a:rPr lang="en-US" altLang="zh-CN" sz="2600" dirty="0"/>
              <a:t>,</a:t>
            </a:r>
            <a:r>
              <a:rPr lang="zh-CN" altLang="en-US" sz="2600" dirty="0"/>
              <a:t>设置该参数需要引入</a:t>
            </a:r>
            <a:r>
              <a:rPr lang="en-US" altLang="zh-CN" sz="2600" dirty="0"/>
              <a:t>jquery.easings.min.js</a:t>
            </a:r>
            <a:r>
              <a:rPr lang="zh-CN" altLang="en-US" sz="2600" dirty="0"/>
              <a:t>文件，具体参数参照</a:t>
            </a:r>
            <a:r>
              <a:rPr lang="en-US" altLang="zh-CN" sz="2600" dirty="0"/>
              <a:t>jQuery UI API – </a:t>
            </a:r>
            <a:r>
              <a:rPr lang="en-US" altLang="zh-CN" sz="2600" dirty="0" err="1"/>
              <a:t>Easings</a:t>
            </a:r>
            <a:r>
              <a:rPr lang="zh-CN" altLang="en-US" sz="2600" dirty="0"/>
              <a:t>；</a:t>
            </a:r>
            <a:endParaRPr lang="en-US" altLang="zh-CN" sz="2600" dirty="0"/>
          </a:p>
          <a:p>
            <a:r>
              <a:rPr lang="zh-CN" altLang="en-US" sz="2600" dirty="0"/>
              <a:t>（需要设置</a:t>
            </a:r>
            <a:r>
              <a:rPr lang="en-US" altLang="zh-CN" sz="2600" dirty="0"/>
              <a:t>css3:false</a:t>
            </a:r>
            <a:r>
              <a:rPr lang="zh-CN" altLang="en-US" sz="2600" dirty="0"/>
              <a:t>）禁用</a:t>
            </a:r>
            <a:r>
              <a:rPr lang="en-US" altLang="zh-CN" sz="2600" dirty="0"/>
              <a:t>css3</a:t>
            </a:r>
            <a:r>
              <a:rPr lang="zh-CN" altLang="en-US" sz="2600" dirty="0"/>
              <a:t>的动画效果</a:t>
            </a:r>
            <a:endParaRPr lang="en-US" altLang="zh-CN" sz="2600" dirty="0"/>
          </a:p>
        </p:txBody>
      </p:sp>
    </p:spTree>
    <p:extLst>
      <p:ext uri="{BB962C8B-B14F-4D97-AF65-F5344CB8AC3E}">
        <p14:creationId xmlns:p14="http://schemas.microsoft.com/office/powerpoint/2010/main" val="531253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Fullpage</a:t>
            </a:r>
            <a:r>
              <a:rPr lang="zh-CN" altLang="en-US"/>
              <a:t>初始化参数</a:t>
            </a:r>
            <a:endParaRPr lang="zh-CN" altLang="en-US" dirty="0"/>
          </a:p>
        </p:txBody>
      </p:sp>
      <p:sp>
        <p:nvSpPr>
          <p:cNvPr id="3" name="内容占位符 2"/>
          <p:cNvSpPr>
            <a:spLocks noGrp="1"/>
          </p:cNvSpPr>
          <p:nvPr>
            <p:ph idx="1"/>
          </p:nvPr>
        </p:nvSpPr>
        <p:spPr/>
        <p:txBody>
          <a:bodyPr/>
          <a:lstStyle/>
          <a:p>
            <a:r>
              <a:rPr lang="en-US" altLang="zh-CN" sz="2800" dirty="0" err="1"/>
              <a:t>loopBottom:false</a:t>
            </a:r>
            <a:r>
              <a:rPr lang="en-US" altLang="zh-CN" sz="2800" dirty="0"/>
              <a:t>  </a:t>
            </a:r>
            <a:r>
              <a:rPr lang="zh-CN" altLang="en-US" sz="2800" dirty="0"/>
              <a:t>设置滚最底部时是否滚回顶部，默认值</a:t>
            </a:r>
            <a:r>
              <a:rPr lang="en-US" altLang="zh-CN" sz="2800" dirty="0"/>
              <a:t>false</a:t>
            </a:r>
          </a:p>
          <a:p>
            <a:r>
              <a:rPr lang="en-US" altLang="zh-CN" sz="2800" dirty="0" err="1"/>
              <a:t>loopTop:false</a:t>
            </a:r>
            <a:r>
              <a:rPr lang="en-US" altLang="zh-CN" sz="2800" dirty="0"/>
              <a:t> </a:t>
            </a:r>
            <a:r>
              <a:rPr lang="zh-CN" altLang="en-US" sz="2800" dirty="0"/>
              <a:t>设置滚到最顶部时是否滚回底部，默认值</a:t>
            </a:r>
            <a:r>
              <a:rPr lang="en-US" altLang="zh-CN" sz="2800" dirty="0"/>
              <a:t>false</a:t>
            </a:r>
          </a:p>
          <a:p>
            <a:r>
              <a:rPr lang="en-US" altLang="zh-CN" sz="2800" dirty="0" err="1"/>
              <a:t>loopHorizontal:true</a:t>
            </a:r>
            <a:r>
              <a:rPr lang="en-US" altLang="zh-CN" sz="2800" dirty="0"/>
              <a:t> </a:t>
            </a:r>
            <a:r>
              <a:rPr lang="zh-CN" altLang="en-US" sz="2800" dirty="0"/>
              <a:t>设置左右滑块是否循环滚动</a:t>
            </a:r>
            <a:r>
              <a:rPr lang="en-US" altLang="zh-CN" sz="2800" dirty="0"/>
              <a:t>,</a:t>
            </a:r>
            <a:r>
              <a:rPr lang="zh-CN" altLang="en-US" sz="2800" dirty="0"/>
              <a:t>默认值</a:t>
            </a:r>
            <a:r>
              <a:rPr lang="en-US" altLang="zh-CN" sz="2800" dirty="0"/>
              <a:t>true</a:t>
            </a:r>
          </a:p>
          <a:p>
            <a:r>
              <a:rPr lang="en-US" altLang="zh-CN" sz="2800" dirty="0"/>
              <a:t>paddingTop:0 </a:t>
            </a:r>
            <a:r>
              <a:rPr lang="zh-CN" altLang="en-US" sz="2800" dirty="0"/>
              <a:t>设置每屏上内边距，默认值</a:t>
            </a:r>
            <a:r>
              <a:rPr lang="en-US" altLang="zh-CN" sz="2800" dirty="0"/>
              <a:t>0</a:t>
            </a:r>
          </a:p>
          <a:p>
            <a:r>
              <a:rPr lang="en-US" altLang="zh-CN" sz="2800" dirty="0"/>
              <a:t>paddingBottom:0 </a:t>
            </a:r>
            <a:r>
              <a:rPr lang="zh-CN" altLang="en-US" sz="2800" dirty="0"/>
              <a:t>设置每屏下内边距，默认值</a:t>
            </a:r>
            <a:r>
              <a:rPr lang="en-US" altLang="zh-CN" sz="2800" dirty="0"/>
              <a:t>0</a:t>
            </a:r>
          </a:p>
          <a:p>
            <a:r>
              <a:rPr lang="en-US" altLang="zh-CN" sz="2800" dirty="0" err="1"/>
              <a:t>keyboardScrolling:true</a:t>
            </a:r>
            <a:r>
              <a:rPr lang="en-US" altLang="zh-CN" sz="2800" dirty="0"/>
              <a:t> </a:t>
            </a:r>
            <a:r>
              <a:rPr lang="zh-CN" altLang="en-US" sz="2800" dirty="0"/>
              <a:t>设置方向键导航，默认值</a:t>
            </a:r>
            <a:r>
              <a:rPr lang="en-US" altLang="zh-CN" sz="2800" dirty="0"/>
              <a:t>true</a:t>
            </a:r>
          </a:p>
          <a:p>
            <a:r>
              <a:rPr lang="en-US" altLang="zh-CN" sz="2800" dirty="0" err="1"/>
              <a:t>continuousVertical:true</a:t>
            </a:r>
            <a:r>
              <a:rPr lang="en-US" altLang="zh-CN" sz="2800" dirty="0"/>
              <a:t> </a:t>
            </a:r>
            <a:r>
              <a:rPr lang="zh-CN" altLang="en-US" sz="2800" dirty="0"/>
              <a:t>循环滚动，不能和</a:t>
            </a:r>
            <a:r>
              <a:rPr lang="en-US" altLang="zh-CN" sz="2800" dirty="0" err="1"/>
              <a:t>looptop,loopbottom</a:t>
            </a:r>
            <a:r>
              <a:rPr lang="zh-CN" altLang="en-US" sz="2800" dirty="0"/>
              <a:t>同时使用</a:t>
            </a:r>
          </a:p>
        </p:txBody>
      </p:sp>
    </p:spTree>
    <p:extLst>
      <p:ext uri="{BB962C8B-B14F-4D97-AF65-F5344CB8AC3E}">
        <p14:creationId xmlns:p14="http://schemas.microsoft.com/office/powerpoint/2010/main" val="157833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绑定菜单导航</a:t>
            </a:r>
          </a:p>
        </p:txBody>
      </p:sp>
      <p:sp>
        <p:nvSpPr>
          <p:cNvPr id="3" name="内容占位符 2"/>
          <p:cNvSpPr>
            <a:spLocks noGrp="1"/>
          </p:cNvSpPr>
          <p:nvPr>
            <p:ph idx="1"/>
          </p:nvPr>
        </p:nvSpPr>
        <p:spPr>
          <a:xfrm>
            <a:off x="1066800" y="1635369"/>
            <a:ext cx="10058400" cy="4818697"/>
          </a:xfrm>
        </p:spPr>
        <p:txBody>
          <a:bodyPr>
            <a:normAutofit fontScale="85000" lnSpcReduction="20000"/>
          </a:bodyPr>
          <a:lstStyle/>
          <a:p>
            <a:r>
              <a:rPr lang="en-US" altLang="zh-CN" b="1" dirty="0"/>
              <a:t>Html</a:t>
            </a:r>
            <a:r>
              <a:rPr lang="zh-CN" altLang="en-US" b="1" dirty="0"/>
              <a:t>格式</a:t>
            </a:r>
            <a:endParaRPr lang="en-US" altLang="zh-CN" b="1" dirty="0"/>
          </a:p>
          <a:p>
            <a:r>
              <a:rPr lang="en-US" altLang="zh-CN" dirty="0"/>
              <a:t>&lt;</a:t>
            </a:r>
            <a:r>
              <a:rPr lang="en-US" altLang="zh-CN" dirty="0" err="1"/>
              <a:t>ul</a:t>
            </a:r>
            <a:r>
              <a:rPr lang="en-US" altLang="zh-CN" dirty="0"/>
              <a:t> id="menu"&gt;</a:t>
            </a:r>
          </a:p>
          <a:p>
            <a:r>
              <a:rPr lang="it-IT" altLang="zh-CN" dirty="0"/>
              <a:t>  &lt;li data-menuanchor="page1"&gt;&lt;a href="#page1"&gt;</a:t>
            </a:r>
            <a:r>
              <a:rPr lang="zh-CN" altLang="it-IT" dirty="0"/>
              <a:t>第一屏</a:t>
            </a:r>
            <a:r>
              <a:rPr lang="it-IT" altLang="zh-CN" dirty="0"/>
              <a:t>&lt;/a&gt;&lt;/li&gt;</a:t>
            </a:r>
          </a:p>
          <a:p>
            <a:r>
              <a:rPr lang="it-IT" altLang="zh-CN" dirty="0"/>
              <a:t>  &lt;li data-menuanchor="page2"&gt;&lt;a href="#page2"&gt;</a:t>
            </a:r>
            <a:r>
              <a:rPr lang="zh-CN" altLang="it-IT" dirty="0"/>
              <a:t>第二屏</a:t>
            </a:r>
            <a:r>
              <a:rPr lang="it-IT" altLang="zh-CN" dirty="0"/>
              <a:t>&lt;/a&gt;&lt;/li&gt;</a:t>
            </a:r>
          </a:p>
          <a:p>
            <a:r>
              <a:rPr lang="it-IT" altLang="zh-CN" dirty="0"/>
              <a:t>  &lt;li data-menuanchor="page3"&gt;&lt;a href="#page3"&gt;</a:t>
            </a:r>
            <a:r>
              <a:rPr lang="zh-CN" altLang="it-IT" dirty="0"/>
              <a:t>第三屏</a:t>
            </a:r>
            <a:r>
              <a:rPr lang="it-IT" altLang="zh-CN" dirty="0"/>
              <a:t>&lt;/a&gt;&lt;/li&gt;</a:t>
            </a:r>
          </a:p>
          <a:p>
            <a:r>
              <a:rPr lang="it-IT" altLang="zh-CN" dirty="0"/>
              <a:t>  &lt;li data-menuanchor="page4"&gt;&lt;a href="#page4"&gt;</a:t>
            </a:r>
            <a:r>
              <a:rPr lang="zh-CN" altLang="it-IT" dirty="0"/>
              <a:t>第四屏</a:t>
            </a:r>
            <a:r>
              <a:rPr lang="it-IT" altLang="zh-CN" dirty="0"/>
              <a:t>&lt;/a&gt;&lt;/li&gt;</a:t>
            </a:r>
          </a:p>
          <a:p>
            <a:r>
              <a:rPr lang="en-US" altLang="zh-CN" dirty="0"/>
              <a:t>&lt;/</a:t>
            </a:r>
            <a:r>
              <a:rPr lang="en-US" altLang="zh-CN" dirty="0" err="1"/>
              <a:t>ul</a:t>
            </a:r>
            <a:r>
              <a:rPr lang="en-US" altLang="zh-CN" dirty="0"/>
              <a:t>&gt;</a:t>
            </a:r>
          </a:p>
          <a:p>
            <a:r>
              <a:rPr lang="en-US" altLang="zh-CN" b="1" dirty="0" err="1"/>
              <a:t>Css</a:t>
            </a:r>
            <a:r>
              <a:rPr lang="zh-CN" altLang="en-US" b="1" dirty="0"/>
              <a:t>样式</a:t>
            </a:r>
            <a:endParaRPr lang="en-US" altLang="zh-CN" b="1" dirty="0"/>
          </a:p>
          <a:p>
            <a:r>
              <a:rPr lang="zh-CN" altLang="en-US" dirty="0"/>
              <a:t>具体样式根据需求设置即可，必须设置  </a:t>
            </a:r>
            <a:r>
              <a:rPr lang="en-US" altLang="zh-CN" dirty="0"/>
              <a:t>#id .active a {} </a:t>
            </a:r>
            <a:r>
              <a:rPr lang="zh-CN" altLang="en-US" dirty="0"/>
              <a:t>激活状态时的样式</a:t>
            </a:r>
            <a:endParaRPr lang="en-US" altLang="zh-CN" dirty="0"/>
          </a:p>
          <a:p>
            <a:r>
              <a:rPr lang="en-US" altLang="zh-CN" b="1" dirty="0" err="1"/>
              <a:t>Fullpage</a:t>
            </a:r>
            <a:r>
              <a:rPr lang="zh-CN" altLang="en-US" b="1" dirty="0"/>
              <a:t>绑定</a:t>
            </a:r>
            <a:endParaRPr lang="en-US" altLang="zh-CN" b="1" dirty="0"/>
          </a:p>
          <a:p>
            <a:r>
              <a:rPr lang="en-US" altLang="zh-CN" dirty="0"/>
              <a:t>$(“#menu”).</a:t>
            </a:r>
            <a:r>
              <a:rPr lang="en-US" altLang="zh-CN" dirty="0" err="1"/>
              <a:t>fullpage</a:t>
            </a:r>
            <a:r>
              <a:rPr lang="en-US" altLang="zh-CN" dirty="0"/>
              <a:t>({</a:t>
            </a:r>
          </a:p>
          <a:p>
            <a:r>
              <a:rPr lang="en-US" altLang="zh-CN" dirty="0"/>
              <a:t>    </a:t>
            </a:r>
            <a:r>
              <a:rPr lang="fr-FR" altLang="zh-CN" dirty="0"/>
              <a:t>anchors:["page1","page2","page3","page4"],</a:t>
            </a:r>
          </a:p>
          <a:p>
            <a:r>
              <a:rPr lang="en-US" altLang="zh-CN" dirty="0"/>
              <a:t>    menu:"#menu"</a:t>
            </a:r>
          </a:p>
          <a:p>
            <a:r>
              <a:rPr lang="en-US" altLang="zh-CN" dirty="0"/>
              <a:t>})</a:t>
            </a:r>
          </a:p>
          <a:p>
            <a:r>
              <a:rPr lang="zh-CN" altLang="en-US" dirty="0"/>
              <a:t>实例：</a:t>
            </a:r>
            <a:r>
              <a:rPr lang="zh-CN" altLang="en-US" dirty="0">
                <a:hlinkClick r:id="rId2" action="ppaction://hlinkfile"/>
              </a:rPr>
              <a:t>绑定导航</a:t>
            </a:r>
            <a:r>
              <a:rPr lang="en-US" altLang="zh-CN" dirty="0">
                <a:hlinkClick r:id="rId2" action="ppaction://hlinkfile"/>
              </a:rPr>
              <a:t>.html</a:t>
            </a:r>
            <a:endParaRPr lang="zh-CN" altLang="en-US" dirty="0"/>
          </a:p>
        </p:txBody>
      </p:sp>
    </p:spTree>
    <p:extLst>
      <p:ext uri="{BB962C8B-B14F-4D97-AF65-F5344CB8AC3E}">
        <p14:creationId xmlns:p14="http://schemas.microsoft.com/office/powerpoint/2010/main" val="3087612648"/>
      </p:ext>
    </p:extLst>
  </p:cSld>
  <p:clrMapOvr>
    <a:masterClrMapping/>
  </p:clrMapOvr>
</p:sld>
</file>

<file path=ppt/theme/theme1.xml><?xml version="1.0" encoding="utf-8"?>
<a:theme xmlns:a="http://schemas.openxmlformats.org/drawingml/2006/main" name="主题1">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496BB5F4-9DAD-4B88-916A-6EAE7A490B63}" vid="{7D6B7916-3154-4E20-8E59-9836693137F8}"/>
    </a:ext>
  </a:extLst>
</a:theme>
</file>

<file path=ppt/theme/theme2.xml><?xml version="1.0" encoding="utf-8"?>
<a:theme xmlns:a="http://schemas.openxmlformats.org/drawingml/2006/main" name="1_1">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1156</TotalTime>
  <Words>1762</Words>
  <Application>Microsoft Office PowerPoint</Application>
  <PresentationFormat>宽屏</PresentationFormat>
  <Paragraphs>169</Paragraphs>
  <Slides>16</Slides>
  <Notes>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16</vt:i4>
      </vt:variant>
    </vt:vector>
  </HeadingPairs>
  <TitlesOfParts>
    <vt:vector size="22" baseType="lpstr">
      <vt:lpstr>等线</vt:lpstr>
      <vt:lpstr>宋体</vt:lpstr>
      <vt:lpstr>Arial</vt:lpstr>
      <vt:lpstr>Wingdings</vt:lpstr>
      <vt:lpstr>主题1</vt:lpstr>
      <vt:lpstr>1_1</vt:lpstr>
      <vt:lpstr>PowerPoint 演示文稿</vt:lpstr>
      <vt:lpstr>简介</vt:lpstr>
      <vt:lpstr>兼容性</vt:lpstr>
      <vt:lpstr>使用方法</vt:lpstr>
      <vt:lpstr>基本结构</vt:lpstr>
      <vt:lpstr>带有左右切换效果的整屏切换</vt:lpstr>
      <vt:lpstr>Fullpage初始化参数</vt:lpstr>
      <vt:lpstr>Fullpage初始化参数</vt:lpstr>
      <vt:lpstr>绑定菜单导航</vt:lpstr>
      <vt:lpstr>项目导航</vt:lpstr>
      <vt:lpstr>Fullpage方法函数</vt:lpstr>
      <vt:lpstr>Fullpage方法函数</vt:lpstr>
      <vt:lpstr>Fullpage方法函数</vt:lpstr>
      <vt:lpstr>Fullpage回调函数</vt:lpstr>
      <vt:lpstr>Fullpage回调函数</vt:lpstr>
      <vt:lpstr>Fullpage回调函数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fullPage.js</dc:title>
  <dc:creator>Zheng</dc:creator>
  <cp:lastModifiedBy>Administrator</cp:lastModifiedBy>
  <cp:revision>48</cp:revision>
  <dcterms:created xsi:type="dcterms:W3CDTF">2015-05-05T08:02:14Z</dcterms:created>
  <dcterms:modified xsi:type="dcterms:W3CDTF">2018-07-09T02:40:35Z</dcterms:modified>
</cp:coreProperties>
</file>