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Заголовок презентации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Уровень текста 1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Уровень текста 1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Уровень текста 1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495873917_2724x1818.jpg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496036167_2890x1683.jpg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Изображение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495873917_2724x1818.jpg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496036167_2890x1683.jpg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Текст подписи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Заголовок слайда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5" name="Линия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Прямоугольник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638623930_2326x1548.jpg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Автор и дата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Заголовок раздела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Заголовок слайда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оект подготовила Кочеток Екатерин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подготовила Кочеток Екатерина</a:t>
            </a:r>
          </a:p>
        </p:txBody>
      </p:sp>
      <p:sp>
        <p:nvSpPr>
          <p:cNvPr id="151" name="Игра Футбол с графическим интерфейсом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66674">
              <a:defRPr spc="-213" sz="21340"/>
            </a:lvl1pPr>
          </a:lstStyle>
          <a:p>
            <a:pPr/>
            <a:r>
              <a:t>Игра Футбол с графическим интерфейсом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Снимок экрана 2020-11-14 в 00.25.57.png" descr="Снимок экрана 2020-11-14 в 00.25.5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5074" r="0" b="12254"/>
          <a:stretch>
            <a:fillRect/>
          </a:stretch>
        </p:blipFill>
        <p:spPr>
          <a:xfrm>
            <a:off x="12522785" y="5124852"/>
            <a:ext cx="11579232" cy="7815982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4" name="Снимок экрана 2020-11-14 в 00.26.27.png" descr="Снимок экрана 2020-11-14 в 00.26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670" y="-29270"/>
            <a:ext cx="11988078" cy="978813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чало игры"/>
          <p:cNvSpPr txBox="1"/>
          <p:nvPr>
            <p:ph type="body" sz="quarter" idx="1"/>
          </p:nvPr>
        </p:nvSpPr>
        <p:spPr>
          <a:xfrm>
            <a:off x="9535978" y="10477310"/>
            <a:ext cx="5312044" cy="1809677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80000"/>
              </a:lnSpc>
              <a:defRPr spc="-116" sz="11600">
                <a:solidFill>
                  <a:srgbClr val="00BFF3"/>
                </a:solidFill>
              </a:defRPr>
            </a:lvl1pPr>
          </a:lstStyle>
          <a:p>
            <a:pPr/>
            <a:r>
              <a:t>Начало игры </a:t>
            </a:r>
          </a:p>
        </p:txBody>
      </p:sp>
      <p:pic>
        <p:nvPicPr>
          <p:cNvPr id="157" name="Снимок экрана 2020-11-14 в 00.30.44.png" descr="Снимок экрана 2020-11-14 в 00.3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476" y="1639817"/>
            <a:ext cx="10395048" cy="848744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Снимок экрана 2020-11-14 в 00.26.06.png" descr="Снимок экрана 2020-11-14 в 00.26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683" y="1316322"/>
            <a:ext cx="13665201" cy="9652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60" name="Структура Бызы данных"/>
          <p:cNvSpPr txBox="1"/>
          <p:nvPr/>
        </p:nvSpPr>
        <p:spPr>
          <a:xfrm>
            <a:off x="7618662" y="11288864"/>
            <a:ext cx="10045244" cy="157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-116" sz="11600">
                <a:solidFill>
                  <a:srgbClr val="00BFF3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Структура Бызы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Реализован 1 класс   и 13 функций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pc="-310" sz="31000"/>
            </a:lvl1pPr>
          </a:lstStyle>
          <a:p>
            <a:pPr/>
            <a:r>
              <a:t>Реализован 1 класс   и 13 функций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Спасибо за внимание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