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6.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7.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7"/>
  </p:notesMasterIdLst>
  <p:handoutMasterIdLst>
    <p:handoutMasterId r:id="rId38"/>
  </p:handoutMasterIdLst>
  <p:sldIdLst>
    <p:sldId id="311" r:id="rId3"/>
    <p:sldId id="267" r:id="rId4"/>
    <p:sldId id="270" r:id="rId5"/>
    <p:sldId id="312" r:id="rId6"/>
    <p:sldId id="277" r:id="rId7"/>
    <p:sldId id="278" r:id="rId8"/>
    <p:sldId id="259" r:id="rId9"/>
    <p:sldId id="273" r:id="rId10"/>
    <p:sldId id="313" r:id="rId11"/>
    <p:sldId id="279" r:id="rId12"/>
    <p:sldId id="274" r:id="rId13"/>
    <p:sldId id="314" r:id="rId14"/>
    <p:sldId id="282" r:id="rId15"/>
    <p:sldId id="293" r:id="rId16"/>
    <p:sldId id="295" r:id="rId17"/>
    <p:sldId id="296" r:id="rId18"/>
    <p:sldId id="284" r:id="rId19"/>
    <p:sldId id="306" r:id="rId20"/>
    <p:sldId id="287" r:id="rId21"/>
    <p:sldId id="291" r:id="rId22"/>
    <p:sldId id="258" r:id="rId23"/>
    <p:sldId id="298" r:id="rId24"/>
    <p:sldId id="300" r:id="rId25"/>
    <p:sldId id="299" r:id="rId26"/>
    <p:sldId id="286" r:id="rId27"/>
    <p:sldId id="307" r:id="rId28"/>
    <p:sldId id="290" r:id="rId29"/>
    <p:sldId id="292" r:id="rId30"/>
    <p:sldId id="281" r:id="rId31"/>
    <p:sldId id="288" r:id="rId32"/>
    <p:sldId id="289" r:id="rId33"/>
    <p:sldId id="316" r:id="rId34"/>
    <p:sldId id="271" r:id="rId35"/>
    <p:sldId id="27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 标题" id="{2E853CAB-2006-104D-8DC9-B8C52893BD89}">
          <p14:sldIdLst>
            <p14:sldId id="311"/>
            <p14:sldId id="267"/>
            <p14:sldId id="270"/>
          </p14:sldIdLst>
        </p14:section>
        <p14:section name="Contents / 目录" id="{6C10CF3B-79A3-9246-81E2-834F60B40CF6}">
          <p14:sldIdLst>
            <p14:sldId id="312"/>
            <p14:sldId id="277"/>
            <p14:sldId id="278"/>
            <p14:sldId id="259"/>
            <p14:sldId id="273"/>
          </p14:sldIdLst>
        </p14:section>
        <p14:section name="Chapter Title / 章节标题" id="{0204E2B0-566B-E349-B0F1-1EE45D1C9846}">
          <p14:sldIdLst>
            <p14:sldId id="313"/>
            <p14:sldId id="279"/>
            <p14:sldId id="274"/>
          </p14:sldIdLst>
        </p14:section>
        <p14:section name="正文" id="{53085B95-CD5B-D649-900E-1F950F1DBC8A}">
          <p14:sldIdLst>
            <p14:sldId id="314"/>
            <p14:sldId id="282"/>
            <p14:sldId id="293"/>
            <p14:sldId id="295"/>
            <p14:sldId id="296"/>
            <p14:sldId id="284"/>
            <p14:sldId id="306"/>
            <p14:sldId id="287"/>
            <p14:sldId id="291"/>
            <p14:sldId id="258"/>
            <p14:sldId id="298"/>
            <p14:sldId id="300"/>
            <p14:sldId id="299"/>
            <p14:sldId id="286"/>
            <p14:sldId id="307"/>
            <p14:sldId id="290"/>
            <p14:sldId id="292"/>
          </p14:sldIdLst>
        </p14:section>
        <p14:section name="Progress Bar / 进度条" id="{C4516DFB-2ECE-384C-B0EC-FD357EEB2295}">
          <p14:sldIdLst>
            <p14:sldId id="281"/>
            <p14:sldId id="288"/>
            <p14:sldId id="289"/>
          </p14:sldIdLst>
        </p14:section>
        <p14:section name="End / 结尾" id="{00C084A1-5775-A44B-81F5-1C095EF600DC}">
          <p14:sldIdLst>
            <p14:sldId id="316"/>
            <p14:sldId id="271"/>
            <p14:sldId id="272"/>
          </p14:sldIdLst>
        </p14:section>
      </p14:sectionLst>
    </p:ext>
    <p:ext uri="{EFAFB233-063F-42B5-8137-9DF3F51BA10A}">
      <p15:sldGuideLst xmlns:p15="http://schemas.microsoft.com/office/powerpoint/2012/main">
        <p15:guide id="1" orient="horz" pos="550" userDrawn="1">
          <p15:clr>
            <a:srgbClr val="A4A3A4"/>
          </p15:clr>
        </p15:guide>
        <p15:guide id="2" pos="52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CFD"/>
    <a:srgbClr val="C1D3FE"/>
    <a:srgbClr val="D7E4FD"/>
    <a:srgbClr val="ACC4FF"/>
    <a:srgbClr val="C3F2D3"/>
    <a:srgbClr val="C3CDF3"/>
    <a:srgbClr val="C3D8F3"/>
    <a:srgbClr val="C4DDF3"/>
    <a:srgbClr val="C3CDF2"/>
    <a:srgbClr val="C3D7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9"/>
    <p:restoredTop sz="94667"/>
  </p:normalViewPr>
  <p:slideViewPr>
    <p:cSldViewPr snapToGrid="0">
      <p:cViewPr varScale="1">
        <p:scale>
          <a:sx n="110" d="100"/>
          <a:sy n="110" d="100"/>
        </p:scale>
        <p:origin x="832" y="184"/>
      </p:cViewPr>
      <p:guideLst>
        <p:guide orient="horz" pos="550"/>
        <p:guide pos="529"/>
      </p:guideLst>
    </p:cSldViewPr>
  </p:slideViewPr>
  <p:notesTextViewPr>
    <p:cViewPr>
      <p:scale>
        <a:sx n="1" d="1"/>
        <a:sy n="1" d="1"/>
      </p:scale>
      <p:origin x="0" y="0"/>
    </p:cViewPr>
  </p:notesTextViewPr>
  <p:sorterViewPr>
    <p:cViewPr>
      <p:scale>
        <a:sx n="188" d="100"/>
        <a:sy n="188" d="100"/>
      </p:scale>
      <p:origin x="0" y="0"/>
    </p:cViewPr>
  </p:sorterViewPr>
  <p:notesViewPr>
    <p:cSldViewPr snapToGrid="0">
      <p:cViewPr varScale="1">
        <p:scale>
          <a:sx n="83" d="100"/>
          <a:sy n="83" d="100"/>
        </p:scale>
        <p:origin x="278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BC740AA-557C-A4C2-4BDF-D6981B6744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76A47589-EB35-5F22-6823-F57E18C267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92B012-7ACD-BA41-A615-D2AA5013CDB7}" type="datetimeFigureOut">
              <a:t>4/28/25</a:t>
            </a:fld>
            <a:endParaRPr kumimoji="1" lang="zh-CN" altLang="en-US"/>
          </a:p>
        </p:txBody>
      </p:sp>
      <p:sp>
        <p:nvSpPr>
          <p:cNvPr id="4" name="页脚占位符 3">
            <a:extLst>
              <a:ext uri="{FF2B5EF4-FFF2-40B4-BE49-F238E27FC236}">
                <a16:creationId xmlns:a16="http://schemas.microsoft.com/office/drawing/2014/main" id="{8478F18F-9564-2A8E-DFE9-10322C0822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E2EFD3B7-640A-A25F-938E-1EE9C480CA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4E561C-017D-9E44-9654-2C070A1A07B9}" type="slidenum">
              <a:t>‹#›</a:t>
            </a:fld>
            <a:endParaRPr kumimoji="1" lang="zh-CN" altLang="en-US"/>
          </a:p>
        </p:txBody>
      </p:sp>
    </p:spTree>
    <p:extLst>
      <p:ext uri="{BB962C8B-B14F-4D97-AF65-F5344CB8AC3E}">
        <p14:creationId xmlns:p14="http://schemas.microsoft.com/office/powerpoint/2010/main" val="3141329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09970-040B-BC4A-89A7-25CFD3780137}" type="datetimeFigureOut">
              <a:t>4/28/25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F4883-D1BD-5547-85FE-B0109AC05406}" type="slidenum">
              <a:t>‹#›</a:t>
            </a:fld>
            <a:endParaRPr kumimoji="1" lang="zh-CN" altLang="en-US"/>
          </a:p>
        </p:txBody>
      </p:sp>
    </p:spTree>
    <p:extLst>
      <p:ext uri="{BB962C8B-B14F-4D97-AF65-F5344CB8AC3E}">
        <p14:creationId xmlns:p14="http://schemas.microsoft.com/office/powerpoint/2010/main" val="1794287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A30F3-B15C-92ED-0060-52B2D60FA28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DE50FED-6921-9FAD-22A5-D0207E9FA22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64DC7D6-722C-2F2A-45F2-531F54E0861B}"/>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4394C734-603F-3A62-BEEE-D4669CAF6235}"/>
              </a:ext>
            </a:extLst>
          </p:cNvPr>
          <p:cNvSpPr>
            <a:spLocks noGrp="1"/>
          </p:cNvSpPr>
          <p:nvPr>
            <p:ph type="sldNum" sz="quarter" idx="5"/>
          </p:nvPr>
        </p:nvSpPr>
        <p:spPr/>
        <p:txBody>
          <a:bodyPr/>
          <a:lstStyle/>
          <a:p>
            <a:fld id="{5D8F4883-D1BD-5547-85FE-B0109AC05406}" type="slidenum">
              <a:t>1</a:t>
            </a:fld>
            <a:endParaRPr kumimoji="1" lang="zh-CN" altLang="en-US"/>
          </a:p>
        </p:txBody>
      </p:sp>
    </p:spTree>
    <p:extLst>
      <p:ext uri="{BB962C8B-B14F-4D97-AF65-F5344CB8AC3E}">
        <p14:creationId xmlns:p14="http://schemas.microsoft.com/office/powerpoint/2010/main" val="120919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AB06F-7F0E-2DCA-DEB8-A59E4DB79B2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50C0326-2586-AFBC-E2AE-D3E5878EB7C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FBA196D-004A-4A00-3573-1480950E6098}"/>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6F9F9F5C-12B7-DFFF-4CAF-3229EDF4CF42}"/>
              </a:ext>
            </a:extLst>
          </p:cNvPr>
          <p:cNvSpPr>
            <a:spLocks noGrp="1"/>
          </p:cNvSpPr>
          <p:nvPr>
            <p:ph type="sldNum" sz="quarter" idx="5"/>
          </p:nvPr>
        </p:nvSpPr>
        <p:spPr/>
        <p:txBody>
          <a:bodyPr/>
          <a:lstStyle/>
          <a:p>
            <a:fld id="{5D8F4883-D1BD-5547-85FE-B0109AC05406}" type="slidenum">
              <a:rPr lang="en-US" altLang="zh-CN"/>
              <a:t>13</a:t>
            </a:fld>
            <a:endParaRPr kumimoji="1" lang="zh-CN" altLang="en-US"/>
          </a:p>
        </p:txBody>
      </p:sp>
    </p:spTree>
    <p:extLst>
      <p:ext uri="{BB962C8B-B14F-4D97-AF65-F5344CB8AC3E}">
        <p14:creationId xmlns:p14="http://schemas.microsoft.com/office/powerpoint/2010/main" val="3344864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3D342-CBFB-D828-64C4-B3B9B4D7ED9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A3C0F5-067C-82ED-3089-E5910E91A12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6457CAF-805E-B6C1-5983-96D5CE88736D}"/>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C34A06F7-96EB-8943-8597-1F508425D7F8}"/>
              </a:ext>
            </a:extLst>
          </p:cNvPr>
          <p:cNvSpPr>
            <a:spLocks noGrp="1"/>
          </p:cNvSpPr>
          <p:nvPr>
            <p:ph type="sldNum" sz="quarter" idx="5"/>
          </p:nvPr>
        </p:nvSpPr>
        <p:spPr/>
        <p:txBody>
          <a:bodyPr/>
          <a:lstStyle/>
          <a:p>
            <a:fld id="{5D8F4883-D1BD-5547-85FE-B0109AC05406}" type="slidenum">
              <a:rPr lang="en-US" altLang="zh-CN"/>
              <a:t>14</a:t>
            </a:fld>
            <a:endParaRPr kumimoji="1" lang="zh-CN" altLang="en-US"/>
          </a:p>
        </p:txBody>
      </p:sp>
    </p:spTree>
    <p:extLst>
      <p:ext uri="{BB962C8B-B14F-4D97-AF65-F5344CB8AC3E}">
        <p14:creationId xmlns:p14="http://schemas.microsoft.com/office/powerpoint/2010/main" val="3428744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841BB-133A-DAAB-7B37-9ECE77005E3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B1DC4DF-D3E5-AAC8-F4DE-5307E2D8A23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716200E-E34C-8436-FBB7-C1B7A34C016A}"/>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2B2E1115-7671-A1E6-E7C7-5DC90958C354}"/>
              </a:ext>
            </a:extLst>
          </p:cNvPr>
          <p:cNvSpPr>
            <a:spLocks noGrp="1"/>
          </p:cNvSpPr>
          <p:nvPr>
            <p:ph type="sldNum" sz="quarter" idx="5"/>
          </p:nvPr>
        </p:nvSpPr>
        <p:spPr/>
        <p:txBody>
          <a:bodyPr/>
          <a:lstStyle/>
          <a:p>
            <a:fld id="{5D8F4883-D1BD-5547-85FE-B0109AC05406}" type="slidenum">
              <a:rPr lang="en-US" altLang="zh-CN"/>
              <a:t>15</a:t>
            </a:fld>
            <a:endParaRPr kumimoji="1" lang="zh-CN" altLang="en-US"/>
          </a:p>
        </p:txBody>
      </p:sp>
    </p:spTree>
    <p:extLst>
      <p:ext uri="{BB962C8B-B14F-4D97-AF65-F5344CB8AC3E}">
        <p14:creationId xmlns:p14="http://schemas.microsoft.com/office/powerpoint/2010/main" val="169096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DDD4A-CAE1-455B-76CA-05EC6C91E22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BADC75A-F255-D737-4516-1346AC7DA6A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6625BA7-3E3F-1211-CC77-1A76F1630098}"/>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AC588CD4-FB08-64DC-28F9-93946DA2C749}"/>
              </a:ext>
            </a:extLst>
          </p:cNvPr>
          <p:cNvSpPr>
            <a:spLocks noGrp="1"/>
          </p:cNvSpPr>
          <p:nvPr>
            <p:ph type="sldNum" sz="quarter" idx="5"/>
          </p:nvPr>
        </p:nvSpPr>
        <p:spPr/>
        <p:txBody>
          <a:bodyPr/>
          <a:lstStyle/>
          <a:p>
            <a:fld id="{5D8F4883-D1BD-5547-85FE-B0109AC05406}" type="slidenum">
              <a:rPr lang="en-US" altLang="zh-CN"/>
              <a:t>16</a:t>
            </a:fld>
            <a:endParaRPr kumimoji="1" lang="zh-CN" altLang="en-US"/>
          </a:p>
        </p:txBody>
      </p:sp>
    </p:spTree>
    <p:extLst>
      <p:ext uri="{BB962C8B-B14F-4D97-AF65-F5344CB8AC3E}">
        <p14:creationId xmlns:p14="http://schemas.microsoft.com/office/powerpoint/2010/main" val="2614001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36410-A01A-F6A2-6787-04427836A33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3693FB8-C497-DA19-3F9E-95AA4F67D20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681D728-58DD-BA8C-C2B7-0A5369B8BEA0}"/>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E08B7C4F-6BB6-F46D-3DAF-2D4CE091AC79}"/>
              </a:ext>
            </a:extLst>
          </p:cNvPr>
          <p:cNvSpPr>
            <a:spLocks noGrp="1"/>
          </p:cNvSpPr>
          <p:nvPr>
            <p:ph type="sldNum" sz="quarter" idx="5"/>
          </p:nvPr>
        </p:nvSpPr>
        <p:spPr/>
        <p:txBody>
          <a:bodyPr/>
          <a:lstStyle/>
          <a:p>
            <a:fld id="{5D8F4883-D1BD-5547-85FE-B0109AC05406}" type="slidenum">
              <a:rPr lang="en-US" altLang="zh-CN"/>
              <a:t>17</a:t>
            </a:fld>
            <a:endParaRPr kumimoji="1" lang="zh-CN" altLang="en-US"/>
          </a:p>
        </p:txBody>
      </p:sp>
    </p:spTree>
    <p:extLst>
      <p:ext uri="{BB962C8B-B14F-4D97-AF65-F5344CB8AC3E}">
        <p14:creationId xmlns:p14="http://schemas.microsoft.com/office/powerpoint/2010/main" val="3672489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BB581-AD94-013F-BB19-B424A149A88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2F17C6B-60CA-5BD4-1186-F6BE4025B07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300C7C1-EC7B-2484-8430-A928B12C641D}"/>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FD7FA574-27BF-B445-3E9D-7C62CA17E67B}"/>
              </a:ext>
            </a:extLst>
          </p:cNvPr>
          <p:cNvSpPr>
            <a:spLocks noGrp="1"/>
          </p:cNvSpPr>
          <p:nvPr>
            <p:ph type="sldNum" sz="quarter" idx="5"/>
          </p:nvPr>
        </p:nvSpPr>
        <p:spPr/>
        <p:txBody>
          <a:bodyPr/>
          <a:lstStyle/>
          <a:p>
            <a:fld id="{5D8F4883-D1BD-5547-85FE-B0109AC05406}" type="slidenum">
              <a:rPr lang="en-US" altLang="zh-CN"/>
              <a:t>18</a:t>
            </a:fld>
            <a:endParaRPr kumimoji="1" lang="zh-CN" altLang="en-US"/>
          </a:p>
        </p:txBody>
      </p:sp>
    </p:spTree>
    <p:extLst>
      <p:ext uri="{BB962C8B-B14F-4D97-AF65-F5344CB8AC3E}">
        <p14:creationId xmlns:p14="http://schemas.microsoft.com/office/powerpoint/2010/main" val="2601714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A8792-E4E1-11C1-8B39-96E74F3B3B8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6695A0-006C-E7B4-D55F-9337880BFC5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F460D6D-0596-745B-2EEA-8416BAAB0564}"/>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CBEEAEFB-D16D-AC13-890A-1AEA88B9F605}"/>
              </a:ext>
            </a:extLst>
          </p:cNvPr>
          <p:cNvSpPr>
            <a:spLocks noGrp="1"/>
          </p:cNvSpPr>
          <p:nvPr>
            <p:ph type="sldNum" sz="quarter" idx="5"/>
          </p:nvPr>
        </p:nvSpPr>
        <p:spPr/>
        <p:txBody>
          <a:bodyPr/>
          <a:lstStyle/>
          <a:p>
            <a:fld id="{5D8F4883-D1BD-5547-85FE-B0109AC05406}" type="slidenum">
              <a:rPr lang="en-US" altLang="zh-CN"/>
              <a:t>19</a:t>
            </a:fld>
            <a:endParaRPr kumimoji="1" lang="zh-CN" altLang="en-US"/>
          </a:p>
        </p:txBody>
      </p:sp>
    </p:spTree>
    <p:extLst>
      <p:ext uri="{BB962C8B-B14F-4D97-AF65-F5344CB8AC3E}">
        <p14:creationId xmlns:p14="http://schemas.microsoft.com/office/powerpoint/2010/main" val="3508065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F62A7-3B39-C1BE-7821-DD4B9E15D1D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5B4204D-D328-E4F7-B0FB-5F003C0085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92169BB-26F3-8985-F30B-00271888FABB}"/>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498810E9-260F-8C38-3619-5075AA2D978E}"/>
              </a:ext>
            </a:extLst>
          </p:cNvPr>
          <p:cNvSpPr>
            <a:spLocks noGrp="1"/>
          </p:cNvSpPr>
          <p:nvPr>
            <p:ph type="sldNum" sz="quarter" idx="5"/>
          </p:nvPr>
        </p:nvSpPr>
        <p:spPr/>
        <p:txBody>
          <a:bodyPr/>
          <a:lstStyle/>
          <a:p>
            <a:fld id="{5D8F4883-D1BD-5547-85FE-B0109AC05406}" type="slidenum">
              <a:rPr lang="en-US" altLang="zh-CN"/>
              <a:t>20</a:t>
            </a:fld>
            <a:endParaRPr kumimoji="1" lang="zh-CN" altLang="en-US"/>
          </a:p>
        </p:txBody>
      </p:sp>
    </p:spTree>
    <p:extLst>
      <p:ext uri="{BB962C8B-B14F-4D97-AF65-F5344CB8AC3E}">
        <p14:creationId xmlns:p14="http://schemas.microsoft.com/office/powerpoint/2010/main" val="1166585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D8F4883-D1BD-5547-85FE-B0109AC05406}" type="slidenum">
              <a:rPr lang="en-US" altLang="zh-CN"/>
              <a:t>21</a:t>
            </a:fld>
            <a:endParaRPr kumimoji="1" lang="zh-CN" altLang="en-US"/>
          </a:p>
        </p:txBody>
      </p:sp>
    </p:spTree>
    <p:extLst>
      <p:ext uri="{BB962C8B-B14F-4D97-AF65-F5344CB8AC3E}">
        <p14:creationId xmlns:p14="http://schemas.microsoft.com/office/powerpoint/2010/main" val="4188015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D4125-B8B2-94D0-F496-7056F9726EE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1CF6777-4713-B584-393D-033F44BB13B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A8F1F69-EB54-1935-6570-C8F78794C6B7}"/>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C073A4E6-45CB-7E24-65A4-BB44005516D3}"/>
              </a:ext>
            </a:extLst>
          </p:cNvPr>
          <p:cNvSpPr>
            <a:spLocks noGrp="1"/>
          </p:cNvSpPr>
          <p:nvPr>
            <p:ph type="sldNum" sz="quarter" idx="5"/>
          </p:nvPr>
        </p:nvSpPr>
        <p:spPr/>
        <p:txBody>
          <a:bodyPr/>
          <a:lstStyle/>
          <a:p>
            <a:fld id="{5D8F4883-D1BD-5547-85FE-B0109AC05406}" type="slidenum">
              <a:rPr lang="en-US" altLang="zh-CN"/>
              <a:t>22</a:t>
            </a:fld>
            <a:endParaRPr kumimoji="1" lang="zh-CN" altLang="en-US"/>
          </a:p>
        </p:txBody>
      </p:sp>
    </p:spTree>
    <p:extLst>
      <p:ext uri="{BB962C8B-B14F-4D97-AF65-F5344CB8AC3E}">
        <p14:creationId xmlns:p14="http://schemas.microsoft.com/office/powerpoint/2010/main" val="394423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9EC33-E7A8-66ED-C573-7BEEC04181A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8DFED7B-906B-4D1F-C88F-78702C2AB8B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5E32A28-A81B-E51B-930B-EC10B6CDA3BD}"/>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5EA2148E-9954-3F69-5848-D8E76B811CEC}"/>
              </a:ext>
            </a:extLst>
          </p:cNvPr>
          <p:cNvSpPr>
            <a:spLocks noGrp="1"/>
          </p:cNvSpPr>
          <p:nvPr>
            <p:ph type="sldNum" sz="quarter" idx="5"/>
          </p:nvPr>
        </p:nvSpPr>
        <p:spPr/>
        <p:txBody>
          <a:bodyPr/>
          <a:lstStyle/>
          <a:p>
            <a:fld id="{5D8F4883-D1BD-5547-85FE-B0109AC05406}" type="slidenum">
              <a:t>2</a:t>
            </a:fld>
            <a:endParaRPr kumimoji="1" lang="zh-CN" altLang="en-US"/>
          </a:p>
        </p:txBody>
      </p:sp>
    </p:spTree>
    <p:extLst>
      <p:ext uri="{BB962C8B-B14F-4D97-AF65-F5344CB8AC3E}">
        <p14:creationId xmlns:p14="http://schemas.microsoft.com/office/powerpoint/2010/main" val="3784658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F7E77-486B-68B2-A4B1-A39C3F1D0C9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306E134-C23F-8231-F8B4-BE4F22136DC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D2361CE-647B-20DE-3453-6CE2CFC287E6}"/>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64F0F6B1-8BCD-CB4A-C255-18D3FD516286}"/>
              </a:ext>
            </a:extLst>
          </p:cNvPr>
          <p:cNvSpPr>
            <a:spLocks noGrp="1"/>
          </p:cNvSpPr>
          <p:nvPr>
            <p:ph type="sldNum" sz="quarter" idx="5"/>
          </p:nvPr>
        </p:nvSpPr>
        <p:spPr/>
        <p:txBody>
          <a:bodyPr/>
          <a:lstStyle/>
          <a:p>
            <a:fld id="{5D8F4883-D1BD-5547-85FE-B0109AC05406}" type="slidenum">
              <a:rPr lang="en-US" altLang="zh-CN"/>
              <a:t>23</a:t>
            </a:fld>
            <a:endParaRPr kumimoji="1" lang="zh-CN" altLang="en-US"/>
          </a:p>
        </p:txBody>
      </p:sp>
    </p:spTree>
    <p:extLst>
      <p:ext uri="{BB962C8B-B14F-4D97-AF65-F5344CB8AC3E}">
        <p14:creationId xmlns:p14="http://schemas.microsoft.com/office/powerpoint/2010/main" val="744745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EB1D3-2DD3-F2DA-6AB4-7EFC034EED2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495927-AE1C-DEF5-604E-B505F7ABE3B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C9309B3-4F03-F462-E3DC-ED671F8BBDA1}"/>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A7B5F71B-15F5-6E9B-2ABE-3112E3D1C6FE}"/>
              </a:ext>
            </a:extLst>
          </p:cNvPr>
          <p:cNvSpPr>
            <a:spLocks noGrp="1"/>
          </p:cNvSpPr>
          <p:nvPr>
            <p:ph type="sldNum" sz="quarter" idx="5"/>
          </p:nvPr>
        </p:nvSpPr>
        <p:spPr/>
        <p:txBody>
          <a:bodyPr/>
          <a:lstStyle/>
          <a:p>
            <a:fld id="{5D8F4883-D1BD-5547-85FE-B0109AC05406}" type="slidenum">
              <a:rPr lang="en-US" altLang="zh-CN"/>
              <a:t>24</a:t>
            </a:fld>
            <a:endParaRPr kumimoji="1" lang="zh-CN" altLang="en-US"/>
          </a:p>
        </p:txBody>
      </p:sp>
    </p:spTree>
    <p:extLst>
      <p:ext uri="{BB962C8B-B14F-4D97-AF65-F5344CB8AC3E}">
        <p14:creationId xmlns:p14="http://schemas.microsoft.com/office/powerpoint/2010/main" val="1094197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7C1AD-A156-21EB-A42E-CFE8202CAB0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5F62F34-071C-9C21-B781-5802AA8B456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77690AE-BFD4-01B0-1F7E-C1FC7ECF367C}"/>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F6E7592C-C33D-B01D-C206-4E3837DCA370}"/>
              </a:ext>
            </a:extLst>
          </p:cNvPr>
          <p:cNvSpPr>
            <a:spLocks noGrp="1"/>
          </p:cNvSpPr>
          <p:nvPr>
            <p:ph type="sldNum" sz="quarter" idx="5"/>
          </p:nvPr>
        </p:nvSpPr>
        <p:spPr/>
        <p:txBody>
          <a:bodyPr/>
          <a:lstStyle/>
          <a:p>
            <a:fld id="{5D8F4883-D1BD-5547-85FE-B0109AC05406}" type="slidenum">
              <a:rPr lang="en-US" altLang="zh-CN"/>
              <a:t>25</a:t>
            </a:fld>
            <a:endParaRPr kumimoji="1" lang="zh-CN" altLang="en-US"/>
          </a:p>
        </p:txBody>
      </p:sp>
    </p:spTree>
    <p:extLst>
      <p:ext uri="{BB962C8B-B14F-4D97-AF65-F5344CB8AC3E}">
        <p14:creationId xmlns:p14="http://schemas.microsoft.com/office/powerpoint/2010/main" val="3808084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ACD35-7177-8539-124D-765AE5CDEFA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EA0185B-8145-2CBD-7C8C-74F15675EC3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1D32899-95A4-D5F5-E41A-DCB74C7A7B31}"/>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6CF562FD-695C-18BE-245C-1432E2524511}"/>
              </a:ext>
            </a:extLst>
          </p:cNvPr>
          <p:cNvSpPr>
            <a:spLocks noGrp="1"/>
          </p:cNvSpPr>
          <p:nvPr>
            <p:ph type="sldNum" sz="quarter" idx="5"/>
          </p:nvPr>
        </p:nvSpPr>
        <p:spPr/>
        <p:txBody>
          <a:bodyPr/>
          <a:lstStyle/>
          <a:p>
            <a:fld id="{5D8F4883-D1BD-5547-85FE-B0109AC05406}" type="slidenum">
              <a:rPr lang="en-US" altLang="zh-CN"/>
              <a:t>26</a:t>
            </a:fld>
            <a:endParaRPr kumimoji="1" lang="zh-CN" altLang="en-US"/>
          </a:p>
        </p:txBody>
      </p:sp>
    </p:spTree>
    <p:extLst>
      <p:ext uri="{BB962C8B-B14F-4D97-AF65-F5344CB8AC3E}">
        <p14:creationId xmlns:p14="http://schemas.microsoft.com/office/powerpoint/2010/main" val="3437445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B8AF3-2A12-BF71-F96A-C80F2B31E78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9E4085-77B8-3084-886F-91B60DD09EC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D7FEF33-3BCF-06AB-9C9D-2E752D7F35D9}"/>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F7841CFD-F19E-54B0-EDC5-904C219521B2}"/>
              </a:ext>
            </a:extLst>
          </p:cNvPr>
          <p:cNvSpPr>
            <a:spLocks noGrp="1"/>
          </p:cNvSpPr>
          <p:nvPr>
            <p:ph type="sldNum" sz="quarter" idx="5"/>
          </p:nvPr>
        </p:nvSpPr>
        <p:spPr/>
        <p:txBody>
          <a:bodyPr/>
          <a:lstStyle/>
          <a:p>
            <a:fld id="{5D8F4883-D1BD-5547-85FE-B0109AC05406}" type="slidenum">
              <a:rPr lang="en-US" altLang="zh-CN"/>
              <a:t>27</a:t>
            </a:fld>
            <a:endParaRPr kumimoji="1" lang="zh-CN" altLang="en-US"/>
          </a:p>
        </p:txBody>
      </p:sp>
    </p:spTree>
    <p:extLst>
      <p:ext uri="{BB962C8B-B14F-4D97-AF65-F5344CB8AC3E}">
        <p14:creationId xmlns:p14="http://schemas.microsoft.com/office/powerpoint/2010/main" val="4216457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B720B-B964-5274-BD52-4639FA84446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9F8FA2-A089-332E-20CB-8354A4D5B48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34C8FAA-24BE-75CE-1809-6C77E5E632CA}"/>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F448346B-CCE5-BD01-4243-64F57A9D7BD2}"/>
              </a:ext>
            </a:extLst>
          </p:cNvPr>
          <p:cNvSpPr>
            <a:spLocks noGrp="1"/>
          </p:cNvSpPr>
          <p:nvPr>
            <p:ph type="sldNum" sz="quarter" idx="5"/>
          </p:nvPr>
        </p:nvSpPr>
        <p:spPr/>
        <p:txBody>
          <a:bodyPr/>
          <a:lstStyle/>
          <a:p>
            <a:fld id="{5D8F4883-D1BD-5547-85FE-B0109AC05406}" type="slidenum">
              <a:rPr lang="en-US" altLang="zh-CN"/>
              <a:t>28</a:t>
            </a:fld>
            <a:endParaRPr kumimoji="1" lang="zh-CN" altLang="en-US"/>
          </a:p>
        </p:txBody>
      </p:sp>
    </p:spTree>
    <p:extLst>
      <p:ext uri="{BB962C8B-B14F-4D97-AF65-F5344CB8AC3E}">
        <p14:creationId xmlns:p14="http://schemas.microsoft.com/office/powerpoint/2010/main" val="13983647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41D93-2173-1888-D245-B6275C7527F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967C42-487D-B68F-E7BE-DBD92D8FB08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751D469-E6EF-D545-13FC-64BB342898F0}"/>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2026C8D0-7B94-9C00-76BB-9E4B7D294BDA}"/>
              </a:ext>
            </a:extLst>
          </p:cNvPr>
          <p:cNvSpPr>
            <a:spLocks noGrp="1"/>
          </p:cNvSpPr>
          <p:nvPr>
            <p:ph type="sldNum" sz="quarter" idx="5"/>
          </p:nvPr>
        </p:nvSpPr>
        <p:spPr/>
        <p:txBody>
          <a:bodyPr/>
          <a:lstStyle/>
          <a:p>
            <a:fld id="{5D8F4883-D1BD-5547-85FE-B0109AC05406}" type="slidenum">
              <a:rPr lang="en-US" altLang="zh-CN"/>
              <a:t>29</a:t>
            </a:fld>
            <a:endParaRPr kumimoji="1" lang="zh-CN" altLang="en-US"/>
          </a:p>
        </p:txBody>
      </p:sp>
    </p:spTree>
    <p:extLst>
      <p:ext uri="{BB962C8B-B14F-4D97-AF65-F5344CB8AC3E}">
        <p14:creationId xmlns:p14="http://schemas.microsoft.com/office/powerpoint/2010/main" val="458778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5AA6D-9BA8-823D-86C6-3959B7E674A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9B86C00-DF10-D6FA-3DE1-084C7E352EB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8FAE4F0-A8E0-23F3-7C2F-C5E5C0FBAE62}"/>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2D6708BD-7D67-E568-AE28-D424F09AF717}"/>
              </a:ext>
            </a:extLst>
          </p:cNvPr>
          <p:cNvSpPr>
            <a:spLocks noGrp="1"/>
          </p:cNvSpPr>
          <p:nvPr>
            <p:ph type="sldNum" sz="quarter" idx="5"/>
          </p:nvPr>
        </p:nvSpPr>
        <p:spPr/>
        <p:txBody>
          <a:bodyPr/>
          <a:lstStyle/>
          <a:p>
            <a:fld id="{5D8F4883-D1BD-5547-85FE-B0109AC05406}" type="slidenum">
              <a:rPr lang="en-US" altLang="zh-CN"/>
              <a:t>30</a:t>
            </a:fld>
            <a:endParaRPr kumimoji="1" lang="zh-CN" altLang="en-US"/>
          </a:p>
        </p:txBody>
      </p:sp>
    </p:spTree>
    <p:extLst>
      <p:ext uri="{BB962C8B-B14F-4D97-AF65-F5344CB8AC3E}">
        <p14:creationId xmlns:p14="http://schemas.microsoft.com/office/powerpoint/2010/main" val="3421842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7FD64-7ED7-AFC8-3864-8FC352F7A05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ACF7F3E-802F-3F29-B642-772F3957A4A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65FDA44-35F0-9938-C760-71B5E74B970F}"/>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BDC2BD3A-B031-385E-C82B-EEBAB20108DC}"/>
              </a:ext>
            </a:extLst>
          </p:cNvPr>
          <p:cNvSpPr>
            <a:spLocks noGrp="1"/>
          </p:cNvSpPr>
          <p:nvPr>
            <p:ph type="sldNum" sz="quarter" idx="5"/>
          </p:nvPr>
        </p:nvSpPr>
        <p:spPr/>
        <p:txBody>
          <a:bodyPr/>
          <a:lstStyle/>
          <a:p>
            <a:fld id="{5D8F4883-D1BD-5547-85FE-B0109AC05406}" type="slidenum">
              <a:rPr lang="en-US" altLang="zh-CN"/>
              <a:t>31</a:t>
            </a:fld>
            <a:endParaRPr kumimoji="1" lang="zh-CN" altLang="en-US"/>
          </a:p>
        </p:txBody>
      </p:sp>
    </p:spTree>
    <p:extLst>
      <p:ext uri="{BB962C8B-B14F-4D97-AF65-F5344CB8AC3E}">
        <p14:creationId xmlns:p14="http://schemas.microsoft.com/office/powerpoint/2010/main" val="393248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0BE02-E23D-CA1F-6F8E-759ECF312BF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E654CD7-9668-25FE-D3C8-A15ACA74D75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5932FB5-6F1C-A7B5-946B-11B95E752092}"/>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9684F9D8-1B14-0664-B648-CD2757CC7872}"/>
              </a:ext>
            </a:extLst>
          </p:cNvPr>
          <p:cNvSpPr>
            <a:spLocks noGrp="1"/>
          </p:cNvSpPr>
          <p:nvPr>
            <p:ph type="sldNum" sz="quarter" idx="5"/>
          </p:nvPr>
        </p:nvSpPr>
        <p:spPr/>
        <p:txBody>
          <a:bodyPr/>
          <a:lstStyle/>
          <a:p>
            <a:fld id="{5D8F4883-D1BD-5547-85FE-B0109AC05406}" type="slidenum">
              <a:t>32</a:t>
            </a:fld>
            <a:endParaRPr kumimoji="1" lang="zh-CN" altLang="en-US"/>
          </a:p>
        </p:txBody>
      </p:sp>
    </p:spTree>
    <p:extLst>
      <p:ext uri="{BB962C8B-B14F-4D97-AF65-F5344CB8AC3E}">
        <p14:creationId xmlns:p14="http://schemas.microsoft.com/office/powerpoint/2010/main" val="2083507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DE584-78FF-1214-23E9-AD795940AF7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039F124-BC3D-6333-EF65-9E1ADD50E98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A34860A-ADA4-43F9-66BA-46CF1889275F}"/>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8E101224-B793-0798-533A-2624A657FC11}"/>
              </a:ext>
            </a:extLst>
          </p:cNvPr>
          <p:cNvSpPr>
            <a:spLocks noGrp="1"/>
          </p:cNvSpPr>
          <p:nvPr>
            <p:ph type="sldNum" sz="quarter" idx="5"/>
          </p:nvPr>
        </p:nvSpPr>
        <p:spPr/>
        <p:txBody>
          <a:bodyPr/>
          <a:lstStyle/>
          <a:p>
            <a:fld id="{5D8F4883-D1BD-5547-85FE-B0109AC05406}" type="slidenum">
              <a:t>3</a:t>
            </a:fld>
            <a:endParaRPr kumimoji="1" lang="zh-CN" altLang="en-US"/>
          </a:p>
        </p:txBody>
      </p:sp>
    </p:spTree>
    <p:extLst>
      <p:ext uri="{BB962C8B-B14F-4D97-AF65-F5344CB8AC3E}">
        <p14:creationId xmlns:p14="http://schemas.microsoft.com/office/powerpoint/2010/main" val="23076065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9D994-F4C5-54E2-2CAC-4B5C0B4FF7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C87540D-C2A2-C39C-2E57-9521E769AA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77B16FA-76EC-44DD-BC94-A96027FF7565}"/>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0AAEE846-FEEB-9EA7-7C04-8030E71FF3A9}"/>
              </a:ext>
            </a:extLst>
          </p:cNvPr>
          <p:cNvSpPr>
            <a:spLocks noGrp="1"/>
          </p:cNvSpPr>
          <p:nvPr>
            <p:ph type="sldNum" sz="quarter" idx="5"/>
          </p:nvPr>
        </p:nvSpPr>
        <p:spPr/>
        <p:txBody>
          <a:bodyPr/>
          <a:lstStyle/>
          <a:p>
            <a:fld id="{5D8F4883-D1BD-5547-85FE-B0109AC05406}" type="slidenum">
              <a:t>33</a:t>
            </a:fld>
            <a:endParaRPr kumimoji="1" lang="zh-CN" altLang="en-US"/>
          </a:p>
        </p:txBody>
      </p:sp>
    </p:spTree>
    <p:extLst>
      <p:ext uri="{BB962C8B-B14F-4D97-AF65-F5344CB8AC3E}">
        <p14:creationId xmlns:p14="http://schemas.microsoft.com/office/powerpoint/2010/main" val="11252285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1DF07-0019-1900-7189-2A44678525A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0A44CF7-C55D-0F11-1F4F-B67F17F945C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D52A8F2-3E02-89CC-09F7-73C5C4E90A19}"/>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5B71C057-0ED0-2607-4DB7-B35208E836E7}"/>
              </a:ext>
            </a:extLst>
          </p:cNvPr>
          <p:cNvSpPr>
            <a:spLocks noGrp="1"/>
          </p:cNvSpPr>
          <p:nvPr>
            <p:ph type="sldNum" sz="quarter" idx="5"/>
          </p:nvPr>
        </p:nvSpPr>
        <p:spPr/>
        <p:txBody>
          <a:bodyPr/>
          <a:lstStyle/>
          <a:p>
            <a:fld id="{5D8F4883-D1BD-5547-85FE-B0109AC05406}" type="slidenum">
              <a:t>34</a:t>
            </a:fld>
            <a:endParaRPr kumimoji="1" lang="zh-CN" altLang="en-US"/>
          </a:p>
        </p:txBody>
      </p:sp>
    </p:spTree>
    <p:extLst>
      <p:ext uri="{BB962C8B-B14F-4D97-AF65-F5344CB8AC3E}">
        <p14:creationId xmlns:p14="http://schemas.microsoft.com/office/powerpoint/2010/main" val="88319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6E843-D95B-A17B-C90D-12D838D062F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1243CE4-266C-006A-1BFA-D3AE0C7CDC5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AEE3130-3DED-B994-7F6D-4D7D491188E1}"/>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5968059B-6500-FC45-5D96-55176C1E0A53}"/>
              </a:ext>
            </a:extLst>
          </p:cNvPr>
          <p:cNvSpPr>
            <a:spLocks noGrp="1"/>
          </p:cNvSpPr>
          <p:nvPr>
            <p:ph type="sldNum" sz="quarter" idx="5"/>
          </p:nvPr>
        </p:nvSpPr>
        <p:spPr/>
        <p:txBody>
          <a:bodyPr/>
          <a:lstStyle/>
          <a:p>
            <a:fld id="{5D8F4883-D1BD-5547-85FE-B0109AC05406}" type="slidenum">
              <a:t>4</a:t>
            </a:fld>
            <a:endParaRPr kumimoji="1" lang="zh-CN" altLang="en-US"/>
          </a:p>
        </p:txBody>
      </p:sp>
    </p:spTree>
    <p:extLst>
      <p:ext uri="{BB962C8B-B14F-4D97-AF65-F5344CB8AC3E}">
        <p14:creationId xmlns:p14="http://schemas.microsoft.com/office/powerpoint/2010/main" val="1922023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65665-1983-ACB3-AF95-DF86D183CF8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0FB246-C093-B8D8-B92B-B73590113EB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E424F93-C5EA-0F00-0839-77C1A1CC2511}"/>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ADF4096E-C25A-0C2B-7AB2-ABF2BF6A6C20}"/>
              </a:ext>
            </a:extLst>
          </p:cNvPr>
          <p:cNvSpPr>
            <a:spLocks noGrp="1"/>
          </p:cNvSpPr>
          <p:nvPr>
            <p:ph type="sldNum" sz="quarter" idx="5"/>
          </p:nvPr>
        </p:nvSpPr>
        <p:spPr/>
        <p:txBody>
          <a:bodyPr/>
          <a:lstStyle/>
          <a:p>
            <a:fld id="{5D8F4883-D1BD-5547-85FE-B0109AC05406}" type="slidenum">
              <a:rPr lang="en-US" altLang="zh-CN"/>
              <a:t>5</a:t>
            </a:fld>
            <a:endParaRPr kumimoji="1" lang="zh-CN" altLang="en-US"/>
          </a:p>
        </p:txBody>
      </p:sp>
    </p:spTree>
    <p:extLst>
      <p:ext uri="{BB962C8B-B14F-4D97-AF65-F5344CB8AC3E}">
        <p14:creationId xmlns:p14="http://schemas.microsoft.com/office/powerpoint/2010/main" val="143451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D8F4883-D1BD-5547-85FE-B0109AC05406}" type="slidenum">
              <a:rPr lang="en-US" altLang="zh-CN"/>
              <a:t>6</a:t>
            </a:fld>
            <a:endParaRPr kumimoji="1" lang="zh-CN" altLang="en-US"/>
          </a:p>
        </p:txBody>
      </p:sp>
    </p:spTree>
    <p:extLst>
      <p:ext uri="{BB962C8B-B14F-4D97-AF65-F5344CB8AC3E}">
        <p14:creationId xmlns:p14="http://schemas.microsoft.com/office/powerpoint/2010/main" val="1386575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5D8F4883-D1BD-5547-85FE-B0109AC05406}" type="slidenum">
              <a:rPr lang="en-US" altLang="zh-CN"/>
              <a:t>7</a:t>
            </a:fld>
            <a:endParaRPr kumimoji="1" lang="zh-CN" altLang="en-US"/>
          </a:p>
        </p:txBody>
      </p:sp>
    </p:spTree>
    <p:extLst>
      <p:ext uri="{BB962C8B-B14F-4D97-AF65-F5344CB8AC3E}">
        <p14:creationId xmlns:p14="http://schemas.microsoft.com/office/powerpoint/2010/main" val="779207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DAF8B-4321-05CE-1558-CA7BA7DD92C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C70FA91-BD07-1030-C843-C28CE257516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385127D-5447-798F-3898-8497CC0E9948}"/>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C55E8F0F-6904-67A8-27A9-7CFCEB14FB18}"/>
              </a:ext>
            </a:extLst>
          </p:cNvPr>
          <p:cNvSpPr>
            <a:spLocks noGrp="1"/>
          </p:cNvSpPr>
          <p:nvPr>
            <p:ph type="sldNum" sz="quarter" idx="5"/>
          </p:nvPr>
        </p:nvSpPr>
        <p:spPr/>
        <p:txBody>
          <a:bodyPr/>
          <a:lstStyle/>
          <a:p>
            <a:fld id="{5D8F4883-D1BD-5547-85FE-B0109AC05406}" type="slidenum">
              <a:t>9</a:t>
            </a:fld>
            <a:endParaRPr kumimoji="1" lang="zh-CN" altLang="en-US"/>
          </a:p>
        </p:txBody>
      </p:sp>
    </p:spTree>
    <p:extLst>
      <p:ext uri="{BB962C8B-B14F-4D97-AF65-F5344CB8AC3E}">
        <p14:creationId xmlns:p14="http://schemas.microsoft.com/office/powerpoint/2010/main" val="2356478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7F385-614E-1FDC-7DE1-F569AC63F7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7224B0C-E412-8CCD-B536-06E76BE7639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82D36F9-E70D-4576-795B-33CD2574C328}"/>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F49A034E-87E9-D25D-490E-F21500C8BA2E}"/>
              </a:ext>
            </a:extLst>
          </p:cNvPr>
          <p:cNvSpPr>
            <a:spLocks noGrp="1"/>
          </p:cNvSpPr>
          <p:nvPr>
            <p:ph type="sldNum" sz="quarter" idx="5"/>
          </p:nvPr>
        </p:nvSpPr>
        <p:spPr/>
        <p:txBody>
          <a:bodyPr/>
          <a:lstStyle/>
          <a:p>
            <a:fld id="{5D8F4883-D1BD-5547-85FE-B0109AC05406}" type="slidenum">
              <a:t>12</a:t>
            </a:fld>
            <a:endParaRPr kumimoji="1" lang="zh-CN" altLang="en-US"/>
          </a:p>
        </p:txBody>
      </p:sp>
    </p:spTree>
    <p:extLst>
      <p:ext uri="{BB962C8B-B14F-4D97-AF65-F5344CB8AC3E}">
        <p14:creationId xmlns:p14="http://schemas.microsoft.com/office/powerpoint/2010/main" val="72201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793599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275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284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275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5963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896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003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674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8701232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4097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828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78853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3245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8999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07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96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64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52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262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3902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853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586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0982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5597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tags" Target="../tags/tag3.xml"/><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notesSlide" Target="../notesSlides/notesSlide16.xml"/><Relationship Id="rId10" Type="http://schemas.openxmlformats.org/officeDocument/2006/relationships/image" Target="../media/image15.png"/><Relationship Id="rId4" Type="http://schemas.openxmlformats.org/officeDocument/2006/relationships/slideLayout" Target="../slideLayouts/slideLayout2.xml"/><Relationship Id="rId9" Type="http://schemas.openxmlformats.org/officeDocument/2006/relationships/image" Target="../media/image14.svg"/><Relationship Id="rId1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xml"/><Relationship Id="rId7" Type="http://schemas.openxmlformats.org/officeDocument/2006/relationships/image" Target="../media/image20.sv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9.png"/><Relationship Id="rId5" Type="http://schemas.openxmlformats.org/officeDocument/2006/relationships/notesSlide" Target="../notesSlides/notesSlide17.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tags" Target="../tags/tag9.xml"/><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notesSlide" Target="../notesSlides/notesSlide24.xml"/><Relationship Id="rId10" Type="http://schemas.openxmlformats.org/officeDocument/2006/relationships/image" Target="../media/image15.png"/><Relationship Id="rId4" Type="http://schemas.openxmlformats.org/officeDocument/2006/relationships/slideLayout" Target="../slideLayouts/slideLayout2.xml"/><Relationship Id="rId9" Type="http://schemas.openxmlformats.org/officeDocument/2006/relationships/image" Target="../media/image14.svg"/><Relationship Id="rId1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2.xml"/><Relationship Id="rId7" Type="http://schemas.openxmlformats.org/officeDocument/2006/relationships/image" Target="../media/image20.sv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9.png"/><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3.png"/><Relationship Id="rId4"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28152-9A8B-BCD3-2776-847C6C29D8BA}"/>
            </a:ext>
          </a:extLst>
        </p:cNvPr>
        <p:cNvGrpSpPr/>
        <p:nvPr/>
      </p:nvGrpSpPr>
      <p:grpSpPr>
        <a:xfrm>
          <a:off x="0" y="0"/>
          <a:ext cx="0" cy="0"/>
          <a:chOff x="0" y="0"/>
          <a:chExt cx="0" cy="0"/>
        </a:xfrm>
      </p:grpSpPr>
      <p:sp>
        <p:nvSpPr>
          <p:cNvPr id="8" name="TextBox 4">
            <a:extLst>
              <a:ext uri="{FF2B5EF4-FFF2-40B4-BE49-F238E27FC236}">
                <a16:creationId xmlns:a16="http://schemas.microsoft.com/office/drawing/2014/main" id="{59866C05-0F76-2E25-5AA2-436C487B109D}"/>
              </a:ext>
            </a:extLst>
          </p:cNvPr>
          <p:cNvSpPr txBox="1"/>
          <p:nvPr/>
        </p:nvSpPr>
        <p:spPr>
          <a:xfrm>
            <a:off x="766741" y="2644170"/>
            <a:ext cx="10658518" cy="1569660"/>
          </a:xfrm>
          <a:prstGeom prst="rect">
            <a:avLst/>
          </a:prstGeom>
          <a:noFill/>
        </p:spPr>
        <p:txBody>
          <a:bodyPr wrap="square" rtlCol="0">
            <a:spAutoFit/>
          </a:bodyPr>
          <a:lstStyle/>
          <a:p>
            <a:pPr algn="ctr"/>
            <a:r>
              <a:rPr lang="en-US" sz="9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Title</a:t>
            </a:r>
            <a:r>
              <a:rPr lang="zh-TW" altLang="en-US" sz="9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 </a:t>
            </a:r>
            <a:r>
              <a:rPr lang="en-US" altLang="zh-TW" sz="9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Page</a:t>
            </a:r>
            <a:endParaRPr lang="en-US" sz="9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endParaRPr>
          </a:p>
        </p:txBody>
      </p:sp>
    </p:spTree>
    <p:extLst>
      <p:ext uri="{BB962C8B-B14F-4D97-AF65-F5344CB8AC3E}">
        <p14:creationId xmlns:p14="http://schemas.microsoft.com/office/powerpoint/2010/main" val="70370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D929068D-4FC9-DB80-980F-0F0A6899F5F2}"/>
              </a:ext>
            </a:extLst>
          </p:cNvPr>
          <p:cNvSpPr/>
          <p:nvPr/>
        </p:nvSpPr>
        <p:spPr>
          <a:xfrm rot="20902826">
            <a:off x="-3244518" y="-4206669"/>
            <a:ext cx="15968168" cy="8541424"/>
          </a:xfrm>
          <a:prstGeom prst="ellipse">
            <a:avLst/>
          </a:prstGeom>
          <a:gradFill flip="none" rotWithShape="1">
            <a:gsLst>
              <a:gs pos="0">
                <a:schemeClr val="accent4">
                  <a:alpha val="30000"/>
                  <a:lumMod val="50000"/>
                  <a:lumOff val="50000"/>
                </a:schemeClr>
              </a:gs>
              <a:gs pos="100000">
                <a:schemeClr val="accent3">
                  <a:alpha val="60000"/>
                  <a:lumMod val="70000"/>
                </a:schemeClr>
              </a:gs>
            </a:gsLst>
            <a:path path="circle">
              <a:fillToRect l="100000" t="100000"/>
            </a:path>
            <a:tileRect r="-100000" b="-100000"/>
          </a:gradFill>
          <a:ln>
            <a:noFill/>
          </a:ln>
          <a:effectLst>
            <a:glow rad="101600">
              <a:schemeClr val="accent1">
                <a:alpha val="10000"/>
              </a:schemeClr>
            </a:glow>
            <a:outerShdw blurRad="369160" dist="59563" dir="4200000" algn="tl" rotWithShape="0">
              <a:prstClr val="black">
                <a:alpha val="8901"/>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椭圆 6">
            <a:extLst>
              <a:ext uri="{FF2B5EF4-FFF2-40B4-BE49-F238E27FC236}">
                <a16:creationId xmlns:a16="http://schemas.microsoft.com/office/drawing/2014/main" id="{0F919C77-B2CA-DCE5-61CF-31D1AA8FACB6}"/>
              </a:ext>
            </a:extLst>
          </p:cNvPr>
          <p:cNvSpPr/>
          <p:nvPr/>
        </p:nvSpPr>
        <p:spPr>
          <a:xfrm rot="20896216">
            <a:off x="-4591850" y="-4561315"/>
            <a:ext cx="14903765" cy="8099783"/>
          </a:xfrm>
          <a:prstGeom prst="ellipse">
            <a:avLst/>
          </a:prstGeom>
          <a:gradFill flip="none" rotWithShape="1">
            <a:gsLst>
              <a:gs pos="0">
                <a:schemeClr val="accent4">
                  <a:lumMod val="20000"/>
                  <a:lumOff val="80000"/>
                  <a:alpha val="30000"/>
                </a:schemeClr>
              </a:gs>
              <a:gs pos="100000">
                <a:schemeClr val="accent3">
                  <a:alpha val="60000"/>
                </a:schemeClr>
              </a:gs>
            </a:gsLst>
            <a:path path="circle">
              <a:fillToRect l="100000" t="100000"/>
            </a:path>
            <a:tileRect r="-100000" b="-100000"/>
          </a:gradFill>
          <a:ln>
            <a:noFill/>
          </a:ln>
          <a:effectLst>
            <a:glow rad="101600">
              <a:schemeClr val="accent1">
                <a:alpha val="10000"/>
              </a:schemeClr>
            </a:glow>
            <a:outerShdw blurRad="369160" dist="59563" dir="4200000" algn="tl" rotWithShape="0">
              <a:prstClr val="black">
                <a:alpha val="8901"/>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TextBox 4">
            <a:extLst>
              <a:ext uri="{FF2B5EF4-FFF2-40B4-BE49-F238E27FC236}">
                <a16:creationId xmlns:a16="http://schemas.microsoft.com/office/drawing/2014/main" id="{E4B325C6-4EE3-7E85-1FDE-683B313AFD47}"/>
              </a:ext>
            </a:extLst>
          </p:cNvPr>
          <p:cNvSpPr txBox="1"/>
          <p:nvPr/>
        </p:nvSpPr>
        <p:spPr>
          <a:xfrm>
            <a:off x="729670" y="599301"/>
            <a:ext cx="10658518" cy="1569660"/>
          </a:xfrm>
          <a:prstGeom prst="rect">
            <a:avLst/>
          </a:prstGeom>
          <a:noFill/>
        </p:spPr>
        <p:txBody>
          <a:bodyPr wrap="square" rtlCol="0">
            <a:spAutoFit/>
          </a:bodyPr>
          <a:lstStyle/>
          <a:p>
            <a:r>
              <a:rPr lang="en-US" sz="9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Ch. Title</a:t>
            </a:r>
          </a:p>
        </p:txBody>
      </p:sp>
      <p:sp>
        <p:nvSpPr>
          <p:cNvPr id="5" name="TextBox 4">
            <a:extLst>
              <a:ext uri="{FF2B5EF4-FFF2-40B4-BE49-F238E27FC236}">
                <a16:creationId xmlns:a16="http://schemas.microsoft.com/office/drawing/2014/main" id="{8B9F7828-ED8B-3DF6-1EFE-F20520D83425}"/>
              </a:ext>
            </a:extLst>
          </p:cNvPr>
          <p:cNvSpPr txBox="1"/>
          <p:nvPr/>
        </p:nvSpPr>
        <p:spPr>
          <a:xfrm>
            <a:off x="766741" y="1910383"/>
            <a:ext cx="10658518" cy="923330"/>
          </a:xfrm>
          <a:prstGeom prst="rect">
            <a:avLst/>
          </a:prstGeom>
          <a:noFill/>
        </p:spPr>
        <p:txBody>
          <a:bodyPr wrap="square" rtlCol="0">
            <a:spAutoFit/>
          </a:bodyPr>
          <a:lstStyle/>
          <a:p>
            <a:r>
              <a:rPr lang="en-US" sz="54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Subtitle</a:t>
            </a:r>
          </a:p>
        </p:txBody>
      </p:sp>
      <p:sp>
        <p:nvSpPr>
          <p:cNvPr id="8" name="TextBox 4">
            <a:extLst>
              <a:ext uri="{FF2B5EF4-FFF2-40B4-BE49-F238E27FC236}">
                <a16:creationId xmlns:a16="http://schemas.microsoft.com/office/drawing/2014/main" id="{3FC99701-301C-0776-CEEA-4E09D2331412}"/>
              </a:ext>
            </a:extLst>
          </p:cNvPr>
          <p:cNvSpPr txBox="1"/>
          <p:nvPr/>
        </p:nvSpPr>
        <p:spPr>
          <a:xfrm>
            <a:off x="766741" y="5501385"/>
            <a:ext cx="4546664" cy="707886"/>
          </a:xfrm>
          <a:prstGeom prst="rect">
            <a:avLst/>
          </a:prstGeom>
          <a:noFill/>
        </p:spPr>
        <p:txBody>
          <a:bodyPr wrap="square" rtlCol="0">
            <a:spAutoFit/>
          </a:bodyPr>
          <a:lstStyle/>
          <a:p>
            <a:r>
              <a:rPr lang="en-US" sz="40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Remark</a:t>
            </a:r>
          </a:p>
        </p:txBody>
      </p:sp>
      <p:pic>
        <p:nvPicPr>
          <p:cNvPr id="2" name="Picture 1">
            <a:extLst>
              <a:ext uri="{FF2B5EF4-FFF2-40B4-BE49-F238E27FC236}">
                <a16:creationId xmlns:a16="http://schemas.microsoft.com/office/drawing/2014/main" id="{7B3E9122-1293-A40D-2E31-B98FFDE95FF2}"/>
              </a:ext>
            </a:extLst>
          </p:cNvPr>
          <p:cNvPicPr>
            <a:picLocks noChangeAspect="1"/>
          </p:cNvPicPr>
          <p:nvPr/>
        </p:nvPicPr>
        <p:blipFill>
          <a:blip r:embed="rId2"/>
          <a:stretch>
            <a:fillRect/>
          </a:stretch>
        </p:blipFill>
        <p:spPr>
          <a:xfrm>
            <a:off x="9139399" y="5445532"/>
            <a:ext cx="2497689" cy="819592"/>
          </a:xfrm>
          <a:prstGeom prst="rect">
            <a:avLst/>
          </a:prstGeom>
        </p:spPr>
      </p:pic>
    </p:spTree>
    <p:extLst>
      <p:ext uri="{BB962C8B-B14F-4D97-AF65-F5344CB8AC3E}">
        <p14:creationId xmlns:p14="http://schemas.microsoft.com/office/powerpoint/2010/main" val="2885110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4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a:extLst>
              <a:ext uri="{FF2B5EF4-FFF2-40B4-BE49-F238E27FC236}">
                <a16:creationId xmlns:a16="http://schemas.microsoft.com/office/drawing/2014/main" id="{EEB404BD-EAE7-FDD4-24AE-9D799A366734}"/>
              </a:ext>
            </a:extLst>
          </p:cNvPr>
          <p:cNvSpPr/>
          <p:nvPr/>
        </p:nvSpPr>
        <p:spPr>
          <a:xfrm rot="20902826">
            <a:off x="-3244518" y="-4206669"/>
            <a:ext cx="15968168" cy="8541424"/>
          </a:xfrm>
          <a:prstGeom prst="ellipse">
            <a:avLst/>
          </a:prstGeom>
          <a:gradFill flip="none" rotWithShape="1">
            <a:gsLst>
              <a:gs pos="0">
                <a:schemeClr val="accent4">
                  <a:alpha val="30000"/>
                  <a:lumMod val="50000"/>
                  <a:lumOff val="50000"/>
                </a:schemeClr>
              </a:gs>
              <a:gs pos="100000">
                <a:schemeClr val="accent3">
                  <a:alpha val="60000"/>
                  <a:lumMod val="70000"/>
                </a:schemeClr>
              </a:gs>
            </a:gsLst>
            <a:path path="circle">
              <a:fillToRect l="100000" t="100000"/>
            </a:path>
            <a:tileRect r="-100000" b="-100000"/>
          </a:gradFill>
          <a:ln>
            <a:noFill/>
          </a:ln>
          <a:effectLst>
            <a:glow rad="101600">
              <a:schemeClr val="accent1">
                <a:alpha val="10000"/>
              </a:schemeClr>
            </a:glow>
            <a:outerShdw blurRad="369160" dist="59563" dir="4200000" algn="tl" rotWithShape="0">
              <a:prstClr val="black">
                <a:alpha val="8901"/>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椭圆 7">
            <a:extLst>
              <a:ext uri="{FF2B5EF4-FFF2-40B4-BE49-F238E27FC236}">
                <a16:creationId xmlns:a16="http://schemas.microsoft.com/office/drawing/2014/main" id="{DCBC7610-D2E8-F9C9-B0E6-8F405B346986}"/>
              </a:ext>
            </a:extLst>
          </p:cNvPr>
          <p:cNvSpPr/>
          <p:nvPr/>
        </p:nvSpPr>
        <p:spPr>
          <a:xfrm rot="20896216">
            <a:off x="-4591850" y="-4561315"/>
            <a:ext cx="14903765" cy="8099783"/>
          </a:xfrm>
          <a:prstGeom prst="ellipse">
            <a:avLst/>
          </a:prstGeom>
          <a:gradFill flip="none" rotWithShape="1">
            <a:gsLst>
              <a:gs pos="0">
                <a:schemeClr val="accent4">
                  <a:lumMod val="20000"/>
                  <a:lumOff val="80000"/>
                  <a:alpha val="30000"/>
                </a:schemeClr>
              </a:gs>
              <a:gs pos="100000">
                <a:schemeClr val="accent3">
                  <a:alpha val="60000"/>
                </a:schemeClr>
              </a:gs>
            </a:gsLst>
            <a:path path="circle">
              <a:fillToRect l="100000" t="100000"/>
            </a:path>
            <a:tileRect r="-100000" b="-100000"/>
          </a:gradFill>
          <a:ln>
            <a:noFill/>
          </a:ln>
          <a:effectLst>
            <a:glow rad="101600">
              <a:schemeClr val="accent1">
                <a:alpha val="10000"/>
              </a:schemeClr>
            </a:glow>
            <a:outerShdw blurRad="369160" dist="59563" dir="4200000" algn="tl" rotWithShape="0">
              <a:prstClr val="black">
                <a:alpha val="8901"/>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extBox 4">
            <a:extLst>
              <a:ext uri="{FF2B5EF4-FFF2-40B4-BE49-F238E27FC236}">
                <a16:creationId xmlns:a16="http://schemas.microsoft.com/office/drawing/2014/main" id="{75236D99-26B3-6D9B-323C-EF173A6EBE2C}"/>
              </a:ext>
            </a:extLst>
          </p:cNvPr>
          <p:cNvSpPr txBox="1"/>
          <p:nvPr/>
        </p:nvSpPr>
        <p:spPr>
          <a:xfrm>
            <a:off x="727552" y="753762"/>
            <a:ext cx="10658518" cy="1446550"/>
          </a:xfrm>
          <a:prstGeom prst="rect">
            <a:avLst/>
          </a:prstGeom>
          <a:noFill/>
        </p:spPr>
        <p:txBody>
          <a:bodyPr wrap="square" rtlCol="0">
            <a:spAutoFit/>
          </a:bodyPr>
          <a:lstStyle/>
          <a:p>
            <a:r>
              <a:rPr lang="en-US" sz="88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mj-ea"/>
                <a:ea typeface="+mj-ea"/>
                <a:cs typeface="SF Pro Display" pitchFamily="2" charset="0"/>
              </a:rPr>
              <a:t>章节标题</a:t>
            </a:r>
          </a:p>
        </p:txBody>
      </p:sp>
      <p:sp>
        <p:nvSpPr>
          <p:cNvPr id="3" name="TextBox 4">
            <a:extLst>
              <a:ext uri="{FF2B5EF4-FFF2-40B4-BE49-F238E27FC236}">
                <a16:creationId xmlns:a16="http://schemas.microsoft.com/office/drawing/2014/main" id="{DF7742A2-CB26-82C1-B702-3E8D9819328C}"/>
              </a:ext>
            </a:extLst>
          </p:cNvPr>
          <p:cNvSpPr txBox="1"/>
          <p:nvPr/>
        </p:nvSpPr>
        <p:spPr>
          <a:xfrm>
            <a:off x="766741" y="2009238"/>
            <a:ext cx="10658518" cy="830997"/>
          </a:xfrm>
          <a:prstGeom prst="rect">
            <a:avLst/>
          </a:prstGeom>
          <a:noFill/>
        </p:spPr>
        <p:txBody>
          <a:bodyPr wrap="square" rtlCol="0">
            <a:spAutoFit/>
          </a:bodyPr>
          <a:lstStyle/>
          <a:p>
            <a:r>
              <a:rPr lang="en-US" sz="4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mj-ea"/>
                <a:ea typeface="+mj-ea"/>
                <a:cs typeface="SF Pro Display" pitchFamily="2" charset="0"/>
              </a:rPr>
              <a:t>副标题</a:t>
            </a:r>
          </a:p>
        </p:txBody>
      </p:sp>
      <p:sp>
        <p:nvSpPr>
          <p:cNvPr id="10" name="TextBox 4">
            <a:extLst>
              <a:ext uri="{FF2B5EF4-FFF2-40B4-BE49-F238E27FC236}">
                <a16:creationId xmlns:a16="http://schemas.microsoft.com/office/drawing/2014/main" id="{1D45A1E3-BD3D-1AB9-C924-D4C04E89FA8F}"/>
              </a:ext>
            </a:extLst>
          </p:cNvPr>
          <p:cNvSpPr txBox="1"/>
          <p:nvPr/>
        </p:nvSpPr>
        <p:spPr>
          <a:xfrm>
            <a:off x="701426" y="5550813"/>
            <a:ext cx="4546664" cy="646331"/>
          </a:xfrm>
          <a:prstGeom prst="rect">
            <a:avLst/>
          </a:prstGeom>
          <a:noFill/>
        </p:spPr>
        <p:txBody>
          <a:bodyPr wrap="square" rtlCol="0">
            <a:spAutoFit/>
          </a:bodyPr>
          <a:lstStyle/>
          <a:p>
            <a:r>
              <a:rPr lang="en-US" sz="3600" b="1" dirty="0">
                <a:gradFill flip="none" rotWithShape="1">
                  <a:gsLst>
                    <a:gs pos="0">
                      <a:srgbClr val="4DA9EB"/>
                    </a:gs>
                    <a:gs pos="100000">
                      <a:srgbClr val="4652C9"/>
                    </a:gs>
                  </a:gsLst>
                  <a:lin ang="2700000" scaled="0"/>
                  <a:tileRect/>
                </a:gradFill>
                <a:effectLst>
                  <a:outerShdw blurRad="114300" dist="63500" dir="2700000" algn="ctr" rotWithShape="0">
                    <a:schemeClr val="accent2">
                      <a:lumMod val="25000"/>
                      <a:alpha val="30000"/>
                    </a:schemeClr>
                  </a:outerShdw>
                </a:effectLst>
                <a:latin typeface="+mn-ea"/>
                <a:cs typeface="SF Pro Display" pitchFamily="2" charset="0"/>
              </a:rPr>
              <a:t>备注部分</a:t>
            </a:r>
          </a:p>
        </p:txBody>
      </p:sp>
      <p:pic>
        <p:nvPicPr>
          <p:cNvPr id="4" name="Picture 3">
            <a:extLst>
              <a:ext uri="{FF2B5EF4-FFF2-40B4-BE49-F238E27FC236}">
                <a16:creationId xmlns:a16="http://schemas.microsoft.com/office/drawing/2014/main" id="{A3CFD9CE-29B3-B37C-C35A-C28DBD912D79}"/>
              </a:ext>
            </a:extLst>
          </p:cNvPr>
          <p:cNvPicPr>
            <a:picLocks noChangeAspect="1"/>
          </p:cNvPicPr>
          <p:nvPr/>
        </p:nvPicPr>
        <p:blipFill>
          <a:blip r:embed="rId2"/>
          <a:stretch>
            <a:fillRect/>
          </a:stretch>
        </p:blipFill>
        <p:spPr>
          <a:xfrm>
            <a:off x="9139399" y="5445532"/>
            <a:ext cx="2497689" cy="819592"/>
          </a:xfrm>
          <a:prstGeom prst="rect">
            <a:avLst/>
          </a:prstGeom>
        </p:spPr>
      </p:pic>
    </p:spTree>
    <p:extLst>
      <p:ext uri="{BB962C8B-B14F-4D97-AF65-F5344CB8AC3E}">
        <p14:creationId xmlns:p14="http://schemas.microsoft.com/office/powerpoint/2010/main" val="2453058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CCA3D-FCBD-C909-B788-741217A741B2}"/>
            </a:ext>
          </a:extLst>
        </p:cNvPr>
        <p:cNvGrpSpPr/>
        <p:nvPr/>
      </p:nvGrpSpPr>
      <p:grpSpPr>
        <a:xfrm>
          <a:off x="0" y="0"/>
          <a:ext cx="0" cy="0"/>
          <a:chOff x="0" y="0"/>
          <a:chExt cx="0" cy="0"/>
        </a:xfrm>
      </p:grpSpPr>
      <p:sp>
        <p:nvSpPr>
          <p:cNvPr id="8" name="TextBox 4">
            <a:extLst>
              <a:ext uri="{FF2B5EF4-FFF2-40B4-BE49-F238E27FC236}">
                <a16:creationId xmlns:a16="http://schemas.microsoft.com/office/drawing/2014/main" id="{C9D740C5-AE86-2B72-928F-53115497BEC8}"/>
              </a:ext>
            </a:extLst>
          </p:cNvPr>
          <p:cNvSpPr txBox="1"/>
          <p:nvPr/>
        </p:nvSpPr>
        <p:spPr>
          <a:xfrm>
            <a:off x="766741" y="2644170"/>
            <a:ext cx="10658518" cy="1569660"/>
          </a:xfrm>
          <a:prstGeom prst="rect">
            <a:avLst/>
          </a:prstGeom>
          <a:noFill/>
        </p:spPr>
        <p:txBody>
          <a:bodyPr wrap="square" rtlCol="0">
            <a:spAutoFit/>
          </a:bodyPr>
          <a:lstStyle/>
          <a:p>
            <a:pPr algn="ctr"/>
            <a:r>
              <a:rPr lang="en-US" sz="9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Text and Image</a:t>
            </a:r>
          </a:p>
        </p:txBody>
      </p:sp>
    </p:spTree>
    <p:extLst>
      <p:ext uri="{BB962C8B-B14F-4D97-AF65-F5344CB8AC3E}">
        <p14:creationId xmlns:p14="http://schemas.microsoft.com/office/powerpoint/2010/main" val="128431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37FD6-A06F-1526-3EF0-DEC4C25BA618}"/>
            </a:ext>
          </a:extLst>
        </p:cNvPr>
        <p:cNvGrpSpPr/>
        <p:nvPr/>
      </p:nvGrpSpPr>
      <p:grpSpPr>
        <a:xfrm>
          <a:off x="0" y="0"/>
          <a:ext cx="0" cy="0"/>
          <a:chOff x="0" y="0"/>
          <a:chExt cx="0" cy="0"/>
        </a:xfrm>
      </p:grpSpPr>
      <p:sp>
        <p:nvSpPr>
          <p:cNvPr id="8" name="TextBox 29">
            <a:extLst>
              <a:ext uri="{FF2B5EF4-FFF2-40B4-BE49-F238E27FC236}">
                <a16:creationId xmlns:a16="http://schemas.microsoft.com/office/drawing/2014/main" id="{A0063BB4-57CB-DC27-49D3-51F2ABEFBE23}"/>
              </a:ext>
            </a:extLst>
          </p:cNvPr>
          <p:cNvSpPr txBox="1"/>
          <p:nvPr/>
        </p:nvSpPr>
        <p:spPr>
          <a:xfrm>
            <a:off x="774345" y="559327"/>
            <a:ext cx="3180679" cy="923330"/>
          </a:xfrm>
          <a:prstGeom prst="rect">
            <a:avLst/>
          </a:prstGeom>
          <a:noFill/>
        </p:spPr>
        <p:txBody>
          <a:bodyPr wrap="none" rtlCol="0">
            <a:spAutoFit/>
          </a:bodyPr>
          <a:lstStyle/>
          <a:p>
            <a:r>
              <a:rPr lang="en-US"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Plain</a:t>
            </a:r>
            <a:r>
              <a:rPr lang="zh-CN" altLang="en-US" sz="5400" b="1" dirty="0">
                <a:solidFill>
                  <a:srgbClr val="383838"/>
                </a:solidFill>
                <a:effectLst>
                  <a:outerShdw blurRad="114300" dist="63500" dir="2700000" algn="ctr" rotWithShape="0">
                    <a:srgbClr val="0068C2">
                      <a:alpha val="57000"/>
                    </a:srgbClr>
                  </a:outerShdw>
                </a:effectLst>
                <a:latin typeface="SF Pro Display Semibold" pitchFamily="2" charset="0"/>
                <a:ea typeface="PingFang SC Medium" panose="020B0400000000000000" pitchFamily="34" charset="-122"/>
                <a:cs typeface="SF Pro Display Semibold" pitchFamily="2" charset="0"/>
              </a:rPr>
              <a:t> </a:t>
            </a:r>
            <a:r>
              <a:rPr lang="en-US" altLang="zh-CN"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Text</a:t>
            </a:r>
            <a:endParaRPr lang="en-US" sz="60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cxnSp>
        <p:nvCxnSpPr>
          <p:cNvPr id="9" name="直线连接符 56">
            <a:extLst>
              <a:ext uri="{FF2B5EF4-FFF2-40B4-BE49-F238E27FC236}">
                <a16:creationId xmlns:a16="http://schemas.microsoft.com/office/drawing/2014/main" id="{E524C39B-A3B4-8D9E-62AB-60AC8F154170}"/>
              </a:ext>
            </a:extLst>
          </p:cNvPr>
          <p:cNvCxnSpPr>
            <a:cxnSpLocks/>
          </p:cNvCxnSpPr>
          <p:nvPr/>
        </p:nvCxnSpPr>
        <p:spPr>
          <a:xfrm>
            <a:off x="839788" y="1498044"/>
            <a:ext cx="3330430"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13" name="TextBox 29">
            <a:extLst>
              <a:ext uri="{FF2B5EF4-FFF2-40B4-BE49-F238E27FC236}">
                <a16:creationId xmlns:a16="http://schemas.microsoft.com/office/drawing/2014/main" id="{4FEE6F1D-8F39-9AF6-E9A9-15347E48EFD1}"/>
              </a:ext>
            </a:extLst>
          </p:cNvPr>
          <p:cNvSpPr txBox="1"/>
          <p:nvPr/>
        </p:nvSpPr>
        <p:spPr>
          <a:xfrm>
            <a:off x="774345" y="1616545"/>
            <a:ext cx="2387192"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SF Pro Display Medium" pitchFamily="2" charset="0"/>
                <a:ea typeface="SF Pro Display Medium" pitchFamily="2" charset="0"/>
                <a:cs typeface="SF Pro Display Medium" pitchFamily="2" charset="0"/>
              </a:rPr>
              <a:t>Typography</a:t>
            </a:r>
            <a:endParaRPr lang="en-US" sz="3600" dirty="0">
              <a:solidFill>
                <a:srgbClr val="383838"/>
              </a:solidFill>
              <a:effectLst>
                <a:outerShdw blurRad="114300" dist="63500" dir="2700000" algn="ctr" rotWithShape="0">
                  <a:srgbClr val="0068C2">
                    <a:alpha val="57000"/>
                  </a:srgbClr>
                </a:outerShdw>
              </a:effectLst>
              <a:latin typeface="SF Pro Display Medium" pitchFamily="2" charset="0"/>
              <a:ea typeface="SF Pro Display Medium" pitchFamily="2" charset="0"/>
              <a:cs typeface="SF Pro Display Medium" pitchFamily="2" charset="0"/>
            </a:endParaRPr>
          </a:p>
        </p:txBody>
      </p:sp>
      <p:sp>
        <p:nvSpPr>
          <p:cNvPr id="14" name="TextBox 29">
            <a:extLst>
              <a:ext uri="{FF2B5EF4-FFF2-40B4-BE49-F238E27FC236}">
                <a16:creationId xmlns:a16="http://schemas.microsoft.com/office/drawing/2014/main" id="{E3E18326-C9B0-2D0F-35FB-CC9A3500DDB8}"/>
              </a:ext>
            </a:extLst>
          </p:cNvPr>
          <p:cNvSpPr txBox="1"/>
          <p:nvPr/>
        </p:nvSpPr>
        <p:spPr>
          <a:xfrm>
            <a:off x="839788" y="2595849"/>
            <a:ext cx="10845818" cy="3170099"/>
          </a:xfrm>
          <a:prstGeom prst="rect">
            <a:avLst/>
          </a:prstGeom>
          <a:noFill/>
        </p:spPr>
        <p:txBody>
          <a:bodyPr wrap="square" rtlCol="0">
            <a:spAutoFit/>
          </a:bodyPr>
          <a:lstStyle/>
          <a:p>
            <a:pPr>
              <a:lnSpc>
                <a:spcPct val="120000"/>
              </a:lnSpc>
            </a:pPr>
            <a:r>
              <a:rPr lang="en-US" altLang="zh-CN"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    Typography</a:t>
            </a:r>
            <a:r>
              <a:rPr lang="en-US" altLang="zh-CN" sz="240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 is the art and technique of arranging type to make written language </a:t>
            </a:r>
            <a:r>
              <a:rPr lang="en-US" altLang="zh-CN"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legible, readable and appealing</a:t>
            </a:r>
            <a:r>
              <a:rPr lang="en-US" altLang="zh-CN" sz="240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 when displayed. The arrange-ment of type involves selecting typefaces, point sizes, line lengths, line spacing, letter spacing, and spaces between pairs of letters. The term typography is also applied to the style, arrangement, and appea-rance of the letters, numbers, and symbols created by the process. Most typographers </a:t>
            </a:r>
            <a:r>
              <a:rPr lang="en-US" altLang="zh-CN"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do not design typefaces</a:t>
            </a:r>
            <a:r>
              <a:rPr lang="en-US" altLang="zh-CN" sz="240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a:t>
            </a:r>
            <a:r>
              <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a:t>
            </a:r>
          </a:p>
        </p:txBody>
      </p:sp>
      <p:pic>
        <p:nvPicPr>
          <p:cNvPr id="2" name="Picture 1">
            <a:extLst>
              <a:ext uri="{FF2B5EF4-FFF2-40B4-BE49-F238E27FC236}">
                <a16:creationId xmlns:a16="http://schemas.microsoft.com/office/drawing/2014/main" id="{392143B0-D9BE-FEEC-1389-FEBBADE7F0DC}"/>
              </a:ext>
            </a:extLst>
          </p:cNvPr>
          <p:cNvPicPr>
            <a:picLocks noChangeAspect="1"/>
          </p:cNvPicPr>
          <p:nvPr/>
        </p:nvPicPr>
        <p:blipFill>
          <a:blip r:embed="rId3"/>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4187476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8408D-1687-3AD2-B6B4-E236AF11E57E}"/>
            </a:ext>
          </a:extLst>
        </p:cNvPr>
        <p:cNvGrpSpPr/>
        <p:nvPr/>
      </p:nvGrpSpPr>
      <p:grpSpPr>
        <a:xfrm>
          <a:off x="0" y="0"/>
          <a:ext cx="0" cy="0"/>
          <a:chOff x="0" y="0"/>
          <a:chExt cx="0" cy="0"/>
        </a:xfrm>
      </p:grpSpPr>
      <p:sp>
        <p:nvSpPr>
          <p:cNvPr id="8" name="TextBox 29">
            <a:extLst>
              <a:ext uri="{FF2B5EF4-FFF2-40B4-BE49-F238E27FC236}">
                <a16:creationId xmlns:a16="http://schemas.microsoft.com/office/drawing/2014/main" id="{B2E0D8EA-79F8-A872-852F-ADEA2D685988}"/>
              </a:ext>
            </a:extLst>
          </p:cNvPr>
          <p:cNvSpPr txBox="1"/>
          <p:nvPr/>
        </p:nvSpPr>
        <p:spPr>
          <a:xfrm>
            <a:off x="774345" y="559327"/>
            <a:ext cx="4844596" cy="923330"/>
          </a:xfrm>
          <a:prstGeom prst="rect">
            <a:avLst/>
          </a:prstGeom>
          <a:noFill/>
        </p:spPr>
        <p:txBody>
          <a:bodyPr wrap="none" rtlCol="0">
            <a:spAutoFit/>
          </a:bodyPr>
          <a:lstStyle/>
          <a:p>
            <a:r>
              <a:rPr lang="en-US"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Three Columns</a:t>
            </a:r>
            <a:endParaRPr lang="en-US" sz="60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grpSp>
        <p:nvGrpSpPr>
          <p:cNvPr id="32" name="组合 31">
            <a:extLst>
              <a:ext uri="{FF2B5EF4-FFF2-40B4-BE49-F238E27FC236}">
                <a16:creationId xmlns:a16="http://schemas.microsoft.com/office/drawing/2014/main" id="{61CC8303-2506-78E6-33DB-485513752B5D}"/>
              </a:ext>
            </a:extLst>
          </p:cNvPr>
          <p:cNvGrpSpPr/>
          <p:nvPr/>
        </p:nvGrpSpPr>
        <p:grpSpPr>
          <a:xfrm>
            <a:off x="774345" y="1617452"/>
            <a:ext cx="10911261" cy="4716000"/>
            <a:chOff x="774345" y="1574298"/>
            <a:chExt cx="10911261" cy="4358629"/>
          </a:xfrm>
        </p:grpSpPr>
        <p:sp>
          <p:nvSpPr>
            <p:cNvPr id="33" name="矩形: 圆角 25">
              <a:extLst>
                <a:ext uri="{FF2B5EF4-FFF2-40B4-BE49-F238E27FC236}">
                  <a16:creationId xmlns:a16="http://schemas.microsoft.com/office/drawing/2014/main" id="{BF6A4A9D-EDE0-7DEB-62CC-943CC7AE38BE}"/>
                </a:ext>
              </a:extLst>
            </p:cNvPr>
            <p:cNvSpPr/>
            <p:nvPr/>
          </p:nvSpPr>
          <p:spPr>
            <a:xfrm>
              <a:off x="774345" y="1574298"/>
              <a:ext cx="10911261" cy="4358629"/>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34" name="1">
              <a:extLst>
                <a:ext uri="{FF2B5EF4-FFF2-40B4-BE49-F238E27FC236}">
                  <a16:creationId xmlns:a16="http://schemas.microsoft.com/office/drawing/2014/main" id="{E1FF2800-10BB-BFEF-E275-4E71458FB645}"/>
                </a:ext>
              </a:extLst>
            </p:cNvPr>
            <p:cNvSpPr>
              <a:spLocks/>
            </p:cNvSpPr>
            <p:nvPr/>
          </p:nvSpPr>
          <p:spPr>
            <a:xfrm>
              <a:off x="1147448" y="1926393"/>
              <a:ext cx="3153600" cy="3693190"/>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35" name="1">
            <a:extLst>
              <a:ext uri="{FF2B5EF4-FFF2-40B4-BE49-F238E27FC236}">
                <a16:creationId xmlns:a16="http://schemas.microsoft.com/office/drawing/2014/main" id="{FAB1867D-BFA5-B6BC-D19D-70AD17CFF305}"/>
              </a:ext>
            </a:extLst>
          </p:cNvPr>
          <p:cNvSpPr>
            <a:spLocks/>
          </p:cNvSpPr>
          <p:nvPr/>
        </p:nvSpPr>
        <p:spPr>
          <a:xfrm>
            <a:off x="4620937" y="1998416"/>
            <a:ext cx="3153600" cy="3996001"/>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6" name="1">
            <a:extLst>
              <a:ext uri="{FF2B5EF4-FFF2-40B4-BE49-F238E27FC236}">
                <a16:creationId xmlns:a16="http://schemas.microsoft.com/office/drawing/2014/main" id="{8E5F04B0-EF8E-3214-E655-4B233086AD6D}"/>
              </a:ext>
            </a:extLst>
          </p:cNvPr>
          <p:cNvSpPr>
            <a:spLocks/>
          </p:cNvSpPr>
          <p:nvPr/>
        </p:nvSpPr>
        <p:spPr>
          <a:xfrm>
            <a:off x="8112010" y="1998416"/>
            <a:ext cx="3153600" cy="3996001"/>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7" name="TextBox 29">
            <a:extLst>
              <a:ext uri="{FF2B5EF4-FFF2-40B4-BE49-F238E27FC236}">
                <a16:creationId xmlns:a16="http://schemas.microsoft.com/office/drawing/2014/main" id="{9E147E7A-E484-87F7-2ABD-C25A9708A7EA}"/>
              </a:ext>
            </a:extLst>
          </p:cNvPr>
          <p:cNvSpPr txBox="1"/>
          <p:nvPr/>
        </p:nvSpPr>
        <p:spPr>
          <a:xfrm>
            <a:off x="1255582" y="2136527"/>
            <a:ext cx="2698175"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Accessibility</a:t>
            </a:r>
            <a:endParaRPr lang="en-US" sz="36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sp>
        <p:nvSpPr>
          <p:cNvPr id="38" name="TextBox 29">
            <a:extLst>
              <a:ext uri="{FF2B5EF4-FFF2-40B4-BE49-F238E27FC236}">
                <a16:creationId xmlns:a16="http://schemas.microsoft.com/office/drawing/2014/main" id="{8D2ADC3D-0F95-BC0C-6695-01D8650DBCB8}"/>
              </a:ext>
            </a:extLst>
          </p:cNvPr>
          <p:cNvSpPr txBox="1"/>
          <p:nvPr/>
        </p:nvSpPr>
        <p:spPr>
          <a:xfrm>
            <a:off x="4713890" y="2136527"/>
            <a:ext cx="1252266"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Color</a:t>
            </a:r>
            <a:endParaRPr lang="en-US" sz="36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sp>
        <p:nvSpPr>
          <p:cNvPr id="39" name="TextBox 29">
            <a:extLst>
              <a:ext uri="{FF2B5EF4-FFF2-40B4-BE49-F238E27FC236}">
                <a16:creationId xmlns:a16="http://schemas.microsoft.com/office/drawing/2014/main" id="{B7D83322-8FBD-EBF5-0E34-12CD20625A28}"/>
              </a:ext>
            </a:extLst>
          </p:cNvPr>
          <p:cNvSpPr txBox="1"/>
          <p:nvPr/>
        </p:nvSpPr>
        <p:spPr>
          <a:xfrm>
            <a:off x="8274775" y="2136527"/>
            <a:ext cx="1534394"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Layout</a:t>
            </a:r>
            <a:endParaRPr lang="en-US" sz="36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cxnSp>
        <p:nvCxnSpPr>
          <p:cNvPr id="40" name="直线连接符 56">
            <a:extLst>
              <a:ext uri="{FF2B5EF4-FFF2-40B4-BE49-F238E27FC236}">
                <a16:creationId xmlns:a16="http://schemas.microsoft.com/office/drawing/2014/main" id="{F3A53A5F-99E7-A3CD-F733-839044FBFA59}"/>
              </a:ext>
            </a:extLst>
          </p:cNvPr>
          <p:cNvCxnSpPr>
            <a:cxnSpLocks/>
          </p:cNvCxnSpPr>
          <p:nvPr/>
        </p:nvCxnSpPr>
        <p:spPr>
          <a:xfrm>
            <a:off x="1384911" y="2721302"/>
            <a:ext cx="532434"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cxnSp>
        <p:nvCxnSpPr>
          <p:cNvPr id="45" name="直线连接符 56">
            <a:extLst>
              <a:ext uri="{FF2B5EF4-FFF2-40B4-BE49-F238E27FC236}">
                <a16:creationId xmlns:a16="http://schemas.microsoft.com/office/drawing/2014/main" id="{9F775FFE-3B2B-39A5-53D5-338046C6715B}"/>
              </a:ext>
            </a:extLst>
          </p:cNvPr>
          <p:cNvCxnSpPr>
            <a:cxnSpLocks/>
          </p:cNvCxnSpPr>
          <p:nvPr/>
        </p:nvCxnSpPr>
        <p:spPr>
          <a:xfrm>
            <a:off x="4852011" y="2702335"/>
            <a:ext cx="532434"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cxnSp>
        <p:nvCxnSpPr>
          <p:cNvPr id="46" name="直线连接符 56">
            <a:extLst>
              <a:ext uri="{FF2B5EF4-FFF2-40B4-BE49-F238E27FC236}">
                <a16:creationId xmlns:a16="http://schemas.microsoft.com/office/drawing/2014/main" id="{FDE7F93A-B743-6832-FFF3-B2BF4CF8C171}"/>
              </a:ext>
            </a:extLst>
          </p:cNvPr>
          <p:cNvCxnSpPr>
            <a:cxnSpLocks/>
          </p:cNvCxnSpPr>
          <p:nvPr/>
        </p:nvCxnSpPr>
        <p:spPr>
          <a:xfrm>
            <a:off x="8439273" y="2721302"/>
            <a:ext cx="532434"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47" name="TextBox 29">
            <a:extLst>
              <a:ext uri="{FF2B5EF4-FFF2-40B4-BE49-F238E27FC236}">
                <a16:creationId xmlns:a16="http://schemas.microsoft.com/office/drawing/2014/main" id="{1AEA4431-7F9C-89E8-B1DD-DBC5977FDC9C}"/>
              </a:ext>
            </a:extLst>
          </p:cNvPr>
          <p:cNvSpPr txBox="1"/>
          <p:nvPr/>
        </p:nvSpPr>
        <p:spPr>
          <a:xfrm>
            <a:off x="1241707" y="2902564"/>
            <a:ext cx="2965081" cy="2733056"/>
          </a:xfrm>
          <a:prstGeom prst="rect">
            <a:avLst/>
          </a:prstGeom>
          <a:noFill/>
        </p:spPr>
        <p:txBody>
          <a:bodyPr wrap="square" rtlCol="0">
            <a:spAutoFit/>
          </a:bodyPr>
          <a:lstStyle/>
          <a:p>
            <a:pPr>
              <a:lnSpc>
                <a:spcPct val="120000"/>
              </a:lnSpc>
            </a:pP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    An accessible app or game</a:t>
            </a:r>
            <a:r>
              <a:rPr lang="en-US" altLang="zh-CN" b="0" i="0">
                <a:solidFill>
                  <a:srgbClr val="1D1D1F"/>
                </a:solidFill>
                <a:effectLst/>
                <a:latin typeface="SF Pro Text" pitchFamily="2" charset="0"/>
              </a:rPr>
              <a:t> supports accessi-bility personalizations by design and helps </a:t>
            </a: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everyone</a:t>
            </a:r>
            <a:r>
              <a:rPr lang="en-US" altLang="zh-CN" b="0" i="0">
                <a:solidFill>
                  <a:srgbClr val="1D1D1F"/>
                </a:solidFill>
                <a:effectLst/>
                <a:latin typeface="SF Pro Text" pitchFamily="2" charset="0"/>
              </a:rPr>
              <a:t> have a great experience, regardless of their capabilities or how they use their devices.</a:t>
            </a:r>
            <a:endParaRPr lang="en-US" altLang="zh-CN">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48" name="TextBox 29">
            <a:extLst>
              <a:ext uri="{FF2B5EF4-FFF2-40B4-BE49-F238E27FC236}">
                <a16:creationId xmlns:a16="http://schemas.microsoft.com/office/drawing/2014/main" id="{9E4274B6-D76A-9BB2-9E7E-284C728CEDF7}"/>
              </a:ext>
            </a:extLst>
          </p:cNvPr>
          <p:cNvSpPr txBox="1"/>
          <p:nvPr/>
        </p:nvSpPr>
        <p:spPr>
          <a:xfrm>
            <a:off x="4715196" y="2872962"/>
            <a:ext cx="2965081" cy="3065455"/>
          </a:xfrm>
          <a:prstGeom prst="rect">
            <a:avLst/>
          </a:prstGeom>
          <a:noFill/>
        </p:spPr>
        <p:txBody>
          <a:bodyPr wrap="square" rtlCol="0">
            <a:spAutoFit/>
          </a:bodyPr>
          <a:lstStyle/>
          <a:p>
            <a:pPr>
              <a:lnSpc>
                <a:spcPct val="120000"/>
              </a:lnSpc>
            </a:pPr>
            <a:r>
              <a:rPr lang="en-US" altLang="zh-CN" b="0" i="0">
                <a:solidFill>
                  <a:srgbClr val="1D1D1F"/>
                </a:solidFill>
                <a:effectLst/>
                <a:latin typeface="SF Pro Text" pitchFamily="2" charset="0"/>
              </a:rPr>
              <a:t>    The system defines </a:t>
            </a: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colors</a:t>
            </a:r>
            <a:r>
              <a:rPr lang="en-US" altLang="zh-CN" b="0" i="0">
                <a:solidFill>
                  <a:srgbClr val="1D1D1F"/>
                </a:solidFill>
                <a:effectLst/>
                <a:latin typeface="SF Pro Text" pitchFamily="2" charset="0"/>
              </a:rPr>
              <a:t> that look good on </a:t>
            </a: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various backgrounds and appearance modes</a:t>
            </a:r>
            <a:r>
              <a:rPr lang="en-US" altLang="zh-CN" b="0" i="0">
                <a:solidFill>
                  <a:srgbClr val="1D1D1F"/>
                </a:solidFill>
                <a:effectLst/>
                <a:latin typeface="SF Pro Text" pitchFamily="2" charset="0"/>
              </a:rPr>
              <a:t>, and can automatically adapt to vibrancy and accessibility settings. People are familiar with the system colors.</a:t>
            </a:r>
            <a:endParaRPr lang="en-US" altLang="zh-CN">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49" name="TextBox 29">
            <a:extLst>
              <a:ext uri="{FF2B5EF4-FFF2-40B4-BE49-F238E27FC236}">
                <a16:creationId xmlns:a16="http://schemas.microsoft.com/office/drawing/2014/main" id="{7C68A905-06D7-4591-F16B-D9C61B107CCE}"/>
              </a:ext>
            </a:extLst>
          </p:cNvPr>
          <p:cNvSpPr txBox="1"/>
          <p:nvPr/>
        </p:nvSpPr>
        <p:spPr>
          <a:xfrm>
            <a:off x="8206269" y="2814099"/>
            <a:ext cx="2965081" cy="3065455"/>
          </a:xfrm>
          <a:prstGeom prst="rect">
            <a:avLst/>
          </a:prstGeom>
          <a:noFill/>
        </p:spPr>
        <p:txBody>
          <a:bodyPr wrap="square" rtlCol="0">
            <a:spAutoFit/>
          </a:bodyPr>
          <a:lstStyle/>
          <a:p>
            <a:pPr>
              <a:lnSpc>
                <a:spcPct val="120000"/>
              </a:lnSpc>
            </a:pP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    Design a layout that adapts gracefully to context changes while remaining recognizably consistent.</a:t>
            </a:r>
            <a:r>
              <a:rPr lang="en-US" altLang="zh-CN" b="0" i="0">
                <a:solidFill>
                  <a:srgbClr val="1D1D1F"/>
                </a:solidFill>
                <a:effectLst/>
                <a:latin typeface="SF Pro Text" pitchFamily="2" charset="0"/>
              </a:rPr>
              <a:t> People expect your experience to work well and remain familiar when they rotate their device. </a:t>
            </a:r>
            <a:endParaRPr lang="en-US" altLang="zh-CN">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pic>
        <p:nvPicPr>
          <p:cNvPr id="2" name="Picture 1">
            <a:extLst>
              <a:ext uri="{FF2B5EF4-FFF2-40B4-BE49-F238E27FC236}">
                <a16:creationId xmlns:a16="http://schemas.microsoft.com/office/drawing/2014/main" id="{955C55D9-AA62-35B6-050C-2EBA495D8B3F}"/>
              </a:ext>
            </a:extLst>
          </p:cNvPr>
          <p:cNvPicPr>
            <a:picLocks noChangeAspect="1"/>
          </p:cNvPicPr>
          <p:nvPr/>
        </p:nvPicPr>
        <p:blipFill>
          <a:blip r:embed="rId3"/>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267924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5308C-1BD1-622F-A696-0DCE6575585B}"/>
            </a:ext>
          </a:extLst>
        </p:cNvPr>
        <p:cNvGrpSpPr/>
        <p:nvPr/>
      </p:nvGrpSpPr>
      <p:grpSpPr>
        <a:xfrm>
          <a:off x="0" y="0"/>
          <a:ext cx="0" cy="0"/>
          <a:chOff x="0" y="0"/>
          <a:chExt cx="0" cy="0"/>
        </a:xfrm>
      </p:grpSpPr>
      <p:sp>
        <p:nvSpPr>
          <p:cNvPr id="8" name="TextBox 29">
            <a:extLst>
              <a:ext uri="{FF2B5EF4-FFF2-40B4-BE49-F238E27FC236}">
                <a16:creationId xmlns:a16="http://schemas.microsoft.com/office/drawing/2014/main" id="{555F8E71-2A86-5DB7-0C60-221869A53CE6}"/>
              </a:ext>
            </a:extLst>
          </p:cNvPr>
          <p:cNvSpPr txBox="1"/>
          <p:nvPr/>
        </p:nvSpPr>
        <p:spPr>
          <a:xfrm>
            <a:off x="774345" y="559327"/>
            <a:ext cx="4844596" cy="923330"/>
          </a:xfrm>
          <a:prstGeom prst="rect">
            <a:avLst/>
          </a:prstGeom>
          <a:noFill/>
        </p:spPr>
        <p:txBody>
          <a:bodyPr wrap="none" rtlCol="0">
            <a:spAutoFit/>
          </a:bodyPr>
          <a:lstStyle/>
          <a:p>
            <a:r>
              <a:rPr lang="en-US"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Three Columns</a:t>
            </a:r>
            <a:endParaRPr lang="en-US" sz="60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sp>
        <p:nvSpPr>
          <p:cNvPr id="33" name="矩形: 圆角 25">
            <a:extLst>
              <a:ext uri="{FF2B5EF4-FFF2-40B4-BE49-F238E27FC236}">
                <a16:creationId xmlns:a16="http://schemas.microsoft.com/office/drawing/2014/main" id="{23E31671-0608-4769-E6EE-D0EC86781D4C}"/>
              </a:ext>
            </a:extLst>
          </p:cNvPr>
          <p:cNvSpPr/>
          <p:nvPr/>
        </p:nvSpPr>
        <p:spPr>
          <a:xfrm>
            <a:off x="774345" y="1617452"/>
            <a:ext cx="10911261" cy="4716000"/>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34" name="1">
            <a:extLst>
              <a:ext uri="{FF2B5EF4-FFF2-40B4-BE49-F238E27FC236}">
                <a16:creationId xmlns:a16="http://schemas.microsoft.com/office/drawing/2014/main" id="{077CF6F6-58A0-FD97-1B7A-0C03229F587B}"/>
              </a:ext>
            </a:extLst>
          </p:cNvPr>
          <p:cNvSpPr>
            <a:spLocks/>
          </p:cNvSpPr>
          <p:nvPr/>
        </p:nvSpPr>
        <p:spPr>
          <a:xfrm>
            <a:off x="1147448"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5" name="1">
            <a:extLst>
              <a:ext uri="{FF2B5EF4-FFF2-40B4-BE49-F238E27FC236}">
                <a16:creationId xmlns:a16="http://schemas.microsoft.com/office/drawing/2014/main" id="{B4E82021-0C3F-18CC-F119-78FBBF130D13}"/>
              </a:ext>
            </a:extLst>
          </p:cNvPr>
          <p:cNvSpPr>
            <a:spLocks/>
          </p:cNvSpPr>
          <p:nvPr/>
        </p:nvSpPr>
        <p:spPr>
          <a:xfrm>
            <a:off x="4620937"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6" name="1">
            <a:extLst>
              <a:ext uri="{FF2B5EF4-FFF2-40B4-BE49-F238E27FC236}">
                <a16:creationId xmlns:a16="http://schemas.microsoft.com/office/drawing/2014/main" id="{22431491-BA1A-B7D9-9E60-C3B66D3A10C9}"/>
              </a:ext>
            </a:extLst>
          </p:cNvPr>
          <p:cNvSpPr>
            <a:spLocks/>
          </p:cNvSpPr>
          <p:nvPr/>
        </p:nvSpPr>
        <p:spPr>
          <a:xfrm>
            <a:off x="8112010"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2" name="直线连接符 56">
            <a:extLst>
              <a:ext uri="{FF2B5EF4-FFF2-40B4-BE49-F238E27FC236}">
                <a16:creationId xmlns:a16="http://schemas.microsoft.com/office/drawing/2014/main" id="{356A0FF3-887E-CC5E-487B-AECCC1B802C5}"/>
              </a:ext>
            </a:extLst>
          </p:cNvPr>
          <p:cNvCxnSpPr>
            <a:cxnSpLocks/>
          </p:cNvCxnSpPr>
          <p:nvPr/>
        </p:nvCxnSpPr>
        <p:spPr>
          <a:xfrm flipV="1">
            <a:off x="1244233" y="2002488"/>
            <a:ext cx="0" cy="483577"/>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5" name="TextBox 29">
            <a:extLst>
              <a:ext uri="{FF2B5EF4-FFF2-40B4-BE49-F238E27FC236}">
                <a16:creationId xmlns:a16="http://schemas.microsoft.com/office/drawing/2014/main" id="{EC3ADC9E-3FA1-32DA-8179-A7153C3FEFE4}"/>
              </a:ext>
            </a:extLst>
          </p:cNvPr>
          <p:cNvSpPr txBox="1"/>
          <p:nvPr/>
        </p:nvSpPr>
        <p:spPr>
          <a:xfrm>
            <a:off x="1342138" y="1951888"/>
            <a:ext cx="2698175"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Accessibility</a:t>
            </a:r>
            <a:endParaRPr lang="en-US" sz="36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cxnSp>
        <p:nvCxnSpPr>
          <p:cNvPr id="9" name="直线连接符 56">
            <a:extLst>
              <a:ext uri="{FF2B5EF4-FFF2-40B4-BE49-F238E27FC236}">
                <a16:creationId xmlns:a16="http://schemas.microsoft.com/office/drawing/2014/main" id="{456B9132-D508-AA8B-72FF-BA40F9D0AAC7}"/>
              </a:ext>
            </a:extLst>
          </p:cNvPr>
          <p:cNvCxnSpPr>
            <a:cxnSpLocks/>
          </p:cNvCxnSpPr>
          <p:nvPr/>
        </p:nvCxnSpPr>
        <p:spPr>
          <a:xfrm flipV="1">
            <a:off x="4702541" y="2002488"/>
            <a:ext cx="0" cy="483577"/>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10" name="TextBox 29">
            <a:extLst>
              <a:ext uri="{FF2B5EF4-FFF2-40B4-BE49-F238E27FC236}">
                <a16:creationId xmlns:a16="http://schemas.microsoft.com/office/drawing/2014/main" id="{28584D9F-5B73-39B9-FBA1-860C32D4868F}"/>
              </a:ext>
            </a:extLst>
          </p:cNvPr>
          <p:cNvSpPr txBox="1"/>
          <p:nvPr/>
        </p:nvSpPr>
        <p:spPr>
          <a:xfrm>
            <a:off x="4800446" y="1951888"/>
            <a:ext cx="1252266"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Color</a:t>
            </a:r>
            <a:endParaRPr lang="en-US" sz="36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cxnSp>
        <p:nvCxnSpPr>
          <p:cNvPr id="11" name="直线连接符 56">
            <a:extLst>
              <a:ext uri="{FF2B5EF4-FFF2-40B4-BE49-F238E27FC236}">
                <a16:creationId xmlns:a16="http://schemas.microsoft.com/office/drawing/2014/main" id="{D990E115-2792-6A94-511D-3F517F390A8D}"/>
              </a:ext>
            </a:extLst>
          </p:cNvPr>
          <p:cNvCxnSpPr>
            <a:cxnSpLocks/>
          </p:cNvCxnSpPr>
          <p:nvPr/>
        </p:nvCxnSpPr>
        <p:spPr>
          <a:xfrm flipV="1">
            <a:off x="8263426" y="2002488"/>
            <a:ext cx="0" cy="483577"/>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12" name="TextBox 29">
            <a:extLst>
              <a:ext uri="{FF2B5EF4-FFF2-40B4-BE49-F238E27FC236}">
                <a16:creationId xmlns:a16="http://schemas.microsoft.com/office/drawing/2014/main" id="{A01224D1-30F1-D481-1608-5D1358165904}"/>
              </a:ext>
            </a:extLst>
          </p:cNvPr>
          <p:cNvSpPr txBox="1"/>
          <p:nvPr/>
        </p:nvSpPr>
        <p:spPr>
          <a:xfrm>
            <a:off x="8361331" y="1951888"/>
            <a:ext cx="1534394"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Layout</a:t>
            </a:r>
            <a:endParaRPr lang="en-US" sz="36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sp>
        <p:nvSpPr>
          <p:cNvPr id="13" name="TextBox 29">
            <a:extLst>
              <a:ext uri="{FF2B5EF4-FFF2-40B4-BE49-F238E27FC236}">
                <a16:creationId xmlns:a16="http://schemas.microsoft.com/office/drawing/2014/main" id="{A94E5B37-41A4-BF15-32DC-BB65F84E7637}"/>
              </a:ext>
            </a:extLst>
          </p:cNvPr>
          <p:cNvSpPr txBox="1"/>
          <p:nvPr/>
        </p:nvSpPr>
        <p:spPr>
          <a:xfrm>
            <a:off x="1241707" y="2902564"/>
            <a:ext cx="2965081" cy="2733056"/>
          </a:xfrm>
          <a:prstGeom prst="rect">
            <a:avLst/>
          </a:prstGeom>
          <a:noFill/>
        </p:spPr>
        <p:txBody>
          <a:bodyPr wrap="square" rtlCol="0">
            <a:spAutoFit/>
          </a:bodyPr>
          <a:lstStyle/>
          <a:p>
            <a:pPr>
              <a:lnSpc>
                <a:spcPct val="120000"/>
              </a:lnSpc>
            </a:pP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    An accessible app or game</a:t>
            </a:r>
            <a:r>
              <a:rPr lang="en-US" altLang="zh-CN" b="0" i="0">
                <a:solidFill>
                  <a:srgbClr val="1D1D1F"/>
                </a:solidFill>
                <a:effectLst/>
                <a:latin typeface="SF Pro Text" pitchFamily="2" charset="0"/>
              </a:rPr>
              <a:t> supports accessi-bility personalizations by design and helps </a:t>
            </a: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everyone</a:t>
            </a:r>
            <a:r>
              <a:rPr lang="en-US" altLang="zh-CN" b="0" i="0">
                <a:solidFill>
                  <a:srgbClr val="1D1D1F"/>
                </a:solidFill>
                <a:effectLst/>
                <a:latin typeface="SF Pro Text" pitchFamily="2" charset="0"/>
              </a:rPr>
              <a:t> have a great experience, regardless of their capabilities or how they use their devices.</a:t>
            </a:r>
            <a:endParaRPr lang="en-US" altLang="zh-CN">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14" name="TextBox 29">
            <a:extLst>
              <a:ext uri="{FF2B5EF4-FFF2-40B4-BE49-F238E27FC236}">
                <a16:creationId xmlns:a16="http://schemas.microsoft.com/office/drawing/2014/main" id="{CB063307-DE2B-9626-8B64-540E126D2882}"/>
              </a:ext>
            </a:extLst>
          </p:cNvPr>
          <p:cNvSpPr txBox="1"/>
          <p:nvPr/>
        </p:nvSpPr>
        <p:spPr>
          <a:xfrm>
            <a:off x="4715196" y="2872962"/>
            <a:ext cx="2965081" cy="3065455"/>
          </a:xfrm>
          <a:prstGeom prst="rect">
            <a:avLst/>
          </a:prstGeom>
          <a:noFill/>
        </p:spPr>
        <p:txBody>
          <a:bodyPr wrap="square" rtlCol="0">
            <a:spAutoFit/>
          </a:bodyPr>
          <a:lstStyle/>
          <a:p>
            <a:pPr>
              <a:lnSpc>
                <a:spcPct val="120000"/>
              </a:lnSpc>
            </a:pPr>
            <a:r>
              <a:rPr lang="en-US" altLang="zh-CN" b="0" i="0">
                <a:solidFill>
                  <a:srgbClr val="1D1D1F"/>
                </a:solidFill>
                <a:effectLst/>
                <a:latin typeface="SF Pro Text" pitchFamily="2" charset="0"/>
              </a:rPr>
              <a:t>    The system defines </a:t>
            </a: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colors</a:t>
            </a:r>
            <a:r>
              <a:rPr lang="en-US" altLang="zh-CN" b="0" i="0">
                <a:solidFill>
                  <a:srgbClr val="1D1D1F"/>
                </a:solidFill>
                <a:effectLst/>
                <a:latin typeface="SF Pro Text" pitchFamily="2" charset="0"/>
              </a:rPr>
              <a:t> that look good on </a:t>
            </a: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various backgrounds and appearance modes</a:t>
            </a:r>
            <a:r>
              <a:rPr lang="en-US" altLang="zh-CN" b="0" i="0">
                <a:solidFill>
                  <a:srgbClr val="1D1D1F"/>
                </a:solidFill>
                <a:effectLst/>
                <a:latin typeface="SF Pro Text" pitchFamily="2" charset="0"/>
              </a:rPr>
              <a:t>, and can automatically adapt to vibrancy and accessibility settings. People are familiar with the system colors.</a:t>
            </a:r>
            <a:endParaRPr lang="en-US" altLang="zh-CN">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15" name="TextBox 29">
            <a:extLst>
              <a:ext uri="{FF2B5EF4-FFF2-40B4-BE49-F238E27FC236}">
                <a16:creationId xmlns:a16="http://schemas.microsoft.com/office/drawing/2014/main" id="{94D0CE23-5AE4-F111-1AA2-13C50A580F6C}"/>
              </a:ext>
            </a:extLst>
          </p:cNvPr>
          <p:cNvSpPr txBox="1"/>
          <p:nvPr/>
        </p:nvSpPr>
        <p:spPr>
          <a:xfrm>
            <a:off x="8206269" y="2814099"/>
            <a:ext cx="2965081" cy="3065455"/>
          </a:xfrm>
          <a:prstGeom prst="rect">
            <a:avLst/>
          </a:prstGeom>
          <a:noFill/>
        </p:spPr>
        <p:txBody>
          <a:bodyPr wrap="square" rtlCol="0">
            <a:spAutoFit/>
          </a:bodyPr>
          <a:lstStyle/>
          <a:p>
            <a:pPr>
              <a:lnSpc>
                <a:spcPct val="120000"/>
              </a:lnSpc>
            </a:pP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    Design a layout that adapts gracefully to context changes while remaining recognizably consistent.</a:t>
            </a:r>
            <a:r>
              <a:rPr lang="en-US" altLang="zh-CN" b="0" i="0">
                <a:solidFill>
                  <a:srgbClr val="1D1D1F"/>
                </a:solidFill>
                <a:effectLst/>
                <a:latin typeface="SF Pro Text" pitchFamily="2" charset="0"/>
              </a:rPr>
              <a:t> People expect your experience to work well and remain familiar when they rotate their device. </a:t>
            </a:r>
            <a:endParaRPr lang="en-US" altLang="zh-CN">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pic>
        <p:nvPicPr>
          <p:cNvPr id="3" name="Picture 2">
            <a:extLst>
              <a:ext uri="{FF2B5EF4-FFF2-40B4-BE49-F238E27FC236}">
                <a16:creationId xmlns:a16="http://schemas.microsoft.com/office/drawing/2014/main" id="{346C5F90-32F7-F7E3-9AE6-103B274F005A}"/>
              </a:ext>
            </a:extLst>
          </p:cNvPr>
          <p:cNvPicPr>
            <a:picLocks noChangeAspect="1"/>
          </p:cNvPicPr>
          <p:nvPr/>
        </p:nvPicPr>
        <p:blipFill>
          <a:blip r:embed="rId3"/>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2217241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6DA32-F397-6E35-8B27-B9E51C14C95A}"/>
            </a:ext>
          </a:extLst>
        </p:cNvPr>
        <p:cNvGrpSpPr/>
        <p:nvPr/>
      </p:nvGrpSpPr>
      <p:grpSpPr>
        <a:xfrm>
          <a:off x="0" y="0"/>
          <a:ext cx="0" cy="0"/>
          <a:chOff x="0" y="0"/>
          <a:chExt cx="0" cy="0"/>
        </a:xfrm>
      </p:grpSpPr>
      <p:sp>
        <p:nvSpPr>
          <p:cNvPr id="8" name="TextBox 29">
            <a:extLst>
              <a:ext uri="{FF2B5EF4-FFF2-40B4-BE49-F238E27FC236}">
                <a16:creationId xmlns:a16="http://schemas.microsoft.com/office/drawing/2014/main" id="{6AEB8F8D-0CC6-0733-2E47-0DE4A4A997F5}"/>
              </a:ext>
            </a:extLst>
          </p:cNvPr>
          <p:cNvSpPr txBox="1"/>
          <p:nvPr/>
        </p:nvSpPr>
        <p:spPr>
          <a:xfrm>
            <a:off x="774345" y="559327"/>
            <a:ext cx="4844596" cy="923330"/>
          </a:xfrm>
          <a:prstGeom prst="rect">
            <a:avLst/>
          </a:prstGeom>
          <a:noFill/>
        </p:spPr>
        <p:txBody>
          <a:bodyPr wrap="none" rtlCol="0">
            <a:spAutoFit/>
          </a:bodyPr>
          <a:lstStyle/>
          <a:p>
            <a:r>
              <a:rPr lang="en-US"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Three Columns</a:t>
            </a:r>
            <a:endParaRPr lang="en-US" sz="60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sp>
        <p:nvSpPr>
          <p:cNvPr id="33" name="矩形: 圆角 25">
            <a:extLst>
              <a:ext uri="{FF2B5EF4-FFF2-40B4-BE49-F238E27FC236}">
                <a16:creationId xmlns:a16="http://schemas.microsoft.com/office/drawing/2014/main" id="{79A9020C-CD2E-4316-B3FE-E69E09D83700}"/>
              </a:ext>
            </a:extLst>
          </p:cNvPr>
          <p:cNvSpPr/>
          <p:nvPr/>
        </p:nvSpPr>
        <p:spPr>
          <a:xfrm>
            <a:off x="774345" y="1617452"/>
            <a:ext cx="10911261" cy="4716000"/>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34" name="1">
            <a:extLst>
              <a:ext uri="{FF2B5EF4-FFF2-40B4-BE49-F238E27FC236}">
                <a16:creationId xmlns:a16="http://schemas.microsoft.com/office/drawing/2014/main" id="{019FB661-E39C-7C29-F5B7-7994BA31B597}"/>
              </a:ext>
            </a:extLst>
          </p:cNvPr>
          <p:cNvSpPr>
            <a:spLocks/>
          </p:cNvSpPr>
          <p:nvPr/>
        </p:nvSpPr>
        <p:spPr>
          <a:xfrm>
            <a:off x="1147448"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5" name="1">
            <a:extLst>
              <a:ext uri="{FF2B5EF4-FFF2-40B4-BE49-F238E27FC236}">
                <a16:creationId xmlns:a16="http://schemas.microsoft.com/office/drawing/2014/main" id="{3B04CF1E-814E-F416-F445-D952FB25E59B}"/>
              </a:ext>
            </a:extLst>
          </p:cNvPr>
          <p:cNvSpPr>
            <a:spLocks/>
          </p:cNvSpPr>
          <p:nvPr/>
        </p:nvSpPr>
        <p:spPr>
          <a:xfrm>
            <a:off x="4620937"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6" name="1">
            <a:extLst>
              <a:ext uri="{FF2B5EF4-FFF2-40B4-BE49-F238E27FC236}">
                <a16:creationId xmlns:a16="http://schemas.microsoft.com/office/drawing/2014/main" id="{147B4B55-98B8-D1A4-A230-6B8899739F16}"/>
              </a:ext>
            </a:extLst>
          </p:cNvPr>
          <p:cNvSpPr>
            <a:spLocks/>
          </p:cNvSpPr>
          <p:nvPr/>
        </p:nvSpPr>
        <p:spPr>
          <a:xfrm>
            <a:off x="8112010"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TextBox 29">
            <a:extLst>
              <a:ext uri="{FF2B5EF4-FFF2-40B4-BE49-F238E27FC236}">
                <a16:creationId xmlns:a16="http://schemas.microsoft.com/office/drawing/2014/main" id="{50BB2309-D4C4-3EE4-D054-AF70C0586554}"/>
              </a:ext>
            </a:extLst>
          </p:cNvPr>
          <p:cNvSpPr txBox="1"/>
          <p:nvPr/>
        </p:nvSpPr>
        <p:spPr>
          <a:xfrm>
            <a:off x="1696479" y="1982665"/>
            <a:ext cx="2385589" cy="523220"/>
          </a:xfrm>
          <a:prstGeom prst="rect">
            <a:avLst/>
          </a:prstGeom>
          <a:noFill/>
        </p:spPr>
        <p:txBody>
          <a:bodyPr wrap="none" rtlCol="0">
            <a:spAutoFit/>
          </a:bodyPr>
          <a:lstStyle/>
          <a:p>
            <a:r>
              <a:rPr lang="en-US" sz="28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Accessibility</a:t>
            </a:r>
            <a:endParaRPr lang="en-US" sz="32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pic>
        <p:nvPicPr>
          <p:cNvPr id="4" name="图形 3">
            <a:extLst>
              <a:ext uri="{FF2B5EF4-FFF2-40B4-BE49-F238E27FC236}">
                <a16:creationId xmlns:a16="http://schemas.microsoft.com/office/drawing/2014/main" id="{CB90C298-8B84-26E3-09D7-D7BA05E06F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6579" y="2009325"/>
            <a:ext cx="469900" cy="469900"/>
          </a:xfrm>
          <a:prstGeom prst="rect">
            <a:avLst/>
          </a:prstGeom>
        </p:spPr>
      </p:pic>
      <p:sp>
        <p:nvSpPr>
          <p:cNvPr id="6" name="TextBox 29">
            <a:extLst>
              <a:ext uri="{FF2B5EF4-FFF2-40B4-BE49-F238E27FC236}">
                <a16:creationId xmlns:a16="http://schemas.microsoft.com/office/drawing/2014/main" id="{8333C315-0F97-721A-B788-402F316E79D6}"/>
              </a:ext>
            </a:extLst>
          </p:cNvPr>
          <p:cNvSpPr txBox="1"/>
          <p:nvPr/>
        </p:nvSpPr>
        <p:spPr>
          <a:xfrm>
            <a:off x="5273996" y="1982665"/>
            <a:ext cx="1117614" cy="523220"/>
          </a:xfrm>
          <a:prstGeom prst="rect">
            <a:avLst/>
          </a:prstGeom>
          <a:noFill/>
        </p:spPr>
        <p:txBody>
          <a:bodyPr wrap="none" rtlCol="0">
            <a:spAutoFit/>
          </a:bodyPr>
          <a:lstStyle/>
          <a:p>
            <a:r>
              <a:rPr lang="en-US" sz="28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Color</a:t>
            </a:r>
          </a:p>
        </p:txBody>
      </p:sp>
      <p:sp>
        <p:nvSpPr>
          <p:cNvPr id="13" name="TextBox 29">
            <a:extLst>
              <a:ext uri="{FF2B5EF4-FFF2-40B4-BE49-F238E27FC236}">
                <a16:creationId xmlns:a16="http://schemas.microsoft.com/office/drawing/2014/main" id="{81E14DD3-140C-E57E-FCBB-1CBC346CE78D}"/>
              </a:ext>
            </a:extLst>
          </p:cNvPr>
          <p:cNvSpPr txBox="1"/>
          <p:nvPr/>
        </p:nvSpPr>
        <p:spPr>
          <a:xfrm>
            <a:off x="1241707" y="2902564"/>
            <a:ext cx="2965081" cy="2733056"/>
          </a:xfrm>
          <a:prstGeom prst="rect">
            <a:avLst/>
          </a:prstGeom>
          <a:noFill/>
        </p:spPr>
        <p:txBody>
          <a:bodyPr wrap="square" rtlCol="0">
            <a:spAutoFit/>
          </a:bodyPr>
          <a:lstStyle/>
          <a:p>
            <a:pPr>
              <a:lnSpc>
                <a:spcPct val="120000"/>
              </a:lnSpc>
            </a:pP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    An accessible app or game</a:t>
            </a:r>
            <a:r>
              <a:rPr lang="en-US" altLang="zh-CN" b="0" i="0">
                <a:solidFill>
                  <a:srgbClr val="1D1D1F"/>
                </a:solidFill>
                <a:effectLst/>
                <a:latin typeface="SF Pro Text" pitchFamily="2" charset="0"/>
              </a:rPr>
              <a:t> supports accessi-bility personalizations by design and helps </a:t>
            </a: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everyone</a:t>
            </a:r>
            <a:r>
              <a:rPr lang="en-US" altLang="zh-CN" b="0" i="0">
                <a:solidFill>
                  <a:srgbClr val="1D1D1F"/>
                </a:solidFill>
                <a:effectLst/>
                <a:latin typeface="SF Pro Text" pitchFamily="2" charset="0"/>
              </a:rPr>
              <a:t> have a great experience, regardless of their capabilities or how they use their devices.</a:t>
            </a:r>
            <a:endParaRPr lang="en-US" altLang="zh-CN">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14" name="TextBox 29">
            <a:extLst>
              <a:ext uri="{FF2B5EF4-FFF2-40B4-BE49-F238E27FC236}">
                <a16:creationId xmlns:a16="http://schemas.microsoft.com/office/drawing/2014/main" id="{CC01ADCC-076D-06FB-33A8-B68350940F31}"/>
              </a:ext>
            </a:extLst>
          </p:cNvPr>
          <p:cNvSpPr txBox="1"/>
          <p:nvPr/>
        </p:nvSpPr>
        <p:spPr>
          <a:xfrm>
            <a:off x="4715196" y="2872962"/>
            <a:ext cx="2965081" cy="3065455"/>
          </a:xfrm>
          <a:prstGeom prst="rect">
            <a:avLst/>
          </a:prstGeom>
          <a:noFill/>
        </p:spPr>
        <p:txBody>
          <a:bodyPr wrap="square" rtlCol="0">
            <a:spAutoFit/>
          </a:bodyPr>
          <a:lstStyle/>
          <a:p>
            <a:pPr>
              <a:lnSpc>
                <a:spcPct val="120000"/>
              </a:lnSpc>
            </a:pPr>
            <a:r>
              <a:rPr lang="en-US" altLang="zh-CN" b="0" i="0">
                <a:solidFill>
                  <a:srgbClr val="1D1D1F"/>
                </a:solidFill>
                <a:effectLst/>
                <a:latin typeface="SF Pro Text" pitchFamily="2" charset="0"/>
              </a:rPr>
              <a:t>    The system defines </a:t>
            </a: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colors</a:t>
            </a:r>
            <a:r>
              <a:rPr lang="en-US" altLang="zh-CN" b="0" i="0">
                <a:solidFill>
                  <a:srgbClr val="1D1D1F"/>
                </a:solidFill>
                <a:effectLst/>
                <a:latin typeface="SF Pro Text" pitchFamily="2" charset="0"/>
              </a:rPr>
              <a:t> that look good on </a:t>
            </a: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various backgrounds and appearance modes</a:t>
            </a:r>
            <a:r>
              <a:rPr lang="en-US" altLang="zh-CN" b="0" i="0">
                <a:solidFill>
                  <a:srgbClr val="1D1D1F"/>
                </a:solidFill>
                <a:effectLst/>
                <a:latin typeface="SF Pro Text" pitchFamily="2" charset="0"/>
              </a:rPr>
              <a:t>, and can automatically adapt to vibrancy and accessibility settings. People are familiar with the system colors.</a:t>
            </a:r>
            <a:endParaRPr lang="en-US" altLang="zh-CN">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pic>
        <p:nvPicPr>
          <p:cNvPr id="17" name="图形 16">
            <a:extLst>
              <a:ext uri="{FF2B5EF4-FFF2-40B4-BE49-F238E27FC236}">
                <a16:creationId xmlns:a16="http://schemas.microsoft.com/office/drawing/2014/main" id="{EF307E5C-1C0E-E856-32D9-9698C3FF49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5196" y="2022025"/>
            <a:ext cx="558800" cy="457200"/>
          </a:xfrm>
          <a:prstGeom prst="rect">
            <a:avLst/>
          </a:prstGeom>
        </p:spPr>
      </p:pic>
      <p:sp>
        <p:nvSpPr>
          <p:cNvPr id="18" name="TextBox 29">
            <a:extLst>
              <a:ext uri="{FF2B5EF4-FFF2-40B4-BE49-F238E27FC236}">
                <a16:creationId xmlns:a16="http://schemas.microsoft.com/office/drawing/2014/main" id="{2C404616-8251-F693-FC19-DAA48BE46EB5}"/>
              </a:ext>
            </a:extLst>
          </p:cNvPr>
          <p:cNvSpPr txBox="1"/>
          <p:nvPr/>
        </p:nvSpPr>
        <p:spPr>
          <a:xfrm>
            <a:off x="8206269" y="2814099"/>
            <a:ext cx="2965081" cy="3065455"/>
          </a:xfrm>
          <a:prstGeom prst="rect">
            <a:avLst/>
          </a:prstGeom>
          <a:noFill/>
        </p:spPr>
        <p:txBody>
          <a:bodyPr wrap="square" rtlCol="0">
            <a:spAutoFit/>
          </a:bodyPr>
          <a:lstStyle/>
          <a:p>
            <a:pPr>
              <a:lnSpc>
                <a:spcPct val="120000"/>
              </a:lnSpc>
            </a:pPr>
            <a:r>
              <a:rPr lang="en-US" altLang="zh-CN"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    Design a layout that adapts gracefully to context changes while remaining recognizably consistent.</a:t>
            </a:r>
            <a:r>
              <a:rPr lang="en-US" altLang="zh-CN" b="0" i="0">
                <a:solidFill>
                  <a:srgbClr val="1D1D1F"/>
                </a:solidFill>
                <a:effectLst/>
                <a:latin typeface="SF Pro Text" pitchFamily="2" charset="0"/>
              </a:rPr>
              <a:t> People expect your experience to work well and remain familiar when they rotate their device. </a:t>
            </a:r>
            <a:endParaRPr lang="en-US" altLang="zh-CN">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pic>
        <p:nvPicPr>
          <p:cNvPr id="20" name="图形 19">
            <a:extLst>
              <a:ext uri="{FF2B5EF4-FFF2-40B4-BE49-F238E27FC236}">
                <a16:creationId xmlns:a16="http://schemas.microsoft.com/office/drawing/2014/main" id="{7341FA33-B69F-3AFA-428F-3A5E36DD8B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06269" y="2034725"/>
            <a:ext cx="546100" cy="419100"/>
          </a:xfrm>
          <a:prstGeom prst="rect">
            <a:avLst/>
          </a:prstGeom>
        </p:spPr>
      </p:pic>
      <p:sp>
        <p:nvSpPr>
          <p:cNvPr id="21" name="TextBox 29">
            <a:extLst>
              <a:ext uri="{FF2B5EF4-FFF2-40B4-BE49-F238E27FC236}">
                <a16:creationId xmlns:a16="http://schemas.microsoft.com/office/drawing/2014/main" id="{DF347745-1643-02E3-286D-14EE8A10D706}"/>
              </a:ext>
            </a:extLst>
          </p:cNvPr>
          <p:cNvSpPr txBox="1"/>
          <p:nvPr/>
        </p:nvSpPr>
        <p:spPr>
          <a:xfrm>
            <a:off x="8768357" y="1989015"/>
            <a:ext cx="1364476" cy="523220"/>
          </a:xfrm>
          <a:prstGeom prst="rect">
            <a:avLst/>
          </a:prstGeom>
          <a:noFill/>
        </p:spPr>
        <p:txBody>
          <a:bodyPr wrap="none" rtlCol="0">
            <a:spAutoFit/>
          </a:bodyPr>
          <a:lstStyle/>
          <a:p>
            <a:r>
              <a:rPr lang="en-US" sz="28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Layout</a:t>
            </a:r>
          </a:p>
        </p:txBody>
      </p:sp>
      <p:pic>
        <p:nvPicPr>
          <p:cNvPr id="2" name="Picture 1">
            <a:extLst>
              <a:ext uri="{FF2B5EF4-FFF2-40B4-BE49-F238E27FC236}">
                <a16:creationId xmlns:a16="http://schemas.microsoft.com/office/drawing/2014/main" id="{AFEB563D-EAC3-7530-4CD9-431032CCB22C}"/>
              </a:ext>
            </a:extLst>
          </p:cNvPr>
          <p:cNvPicPr>
            <a:picLocks noChangeAspect="1"/>
          </p:cNvPicPr>
          <p:nvPr/>
        </p:nvPicPr>
        <p:blipFill>
          <a:blip r:embed="rId9"/>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95324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CBF2A-8B89-405D-8A71-F384FC98ED53}"/>
            </a:ext>
          </a:extLst>
        </p:cNvPr>
        <p:cNvGrpSpPr/>
        <p:nvPr/>
      </p:nvGrpSpPr>
      <p:grpSpPr>
        <a:xfrm>
          <a:off x="0" y="0"/>
          <a:ext cx="0" cy="0"/>
          <a:chOff x="0" y="0"/>
          <a:chExt cx="0" cy="0"/>
        </a:xfrm>
      </p:grpSpPr>
      <p:sp>
        <p:nvSpPr>
          <p:cNvPr id="8" name="TextBox 29">
            <a:extLst>
              <a:ext uri="{FF2B5EF4-FFF2-40B4-BE49-F238E27FC236}">
                <a16:creationId xmlns:a16="http://schemas.microsoft.com/office/drawing/2014/main" id="{1FD46A1B-24E8-E246-9013-A5A86BF46A1B}"/>
              </a:ext>
            </a:extLst>
          </p:cNvPr>
          <p:cNvSpPr txBox="1"/>
          <p:nvPr/>
        </p:nvSpPr>
        <p:spPr>
          <a:xfrm>
            <a:off x="774345" y="559327"/>
            <a:ext cx="5224507" cy="923330"/>
          </a:xfrm>
          <a:prstGeom prst="rect">
            <a:avLst/>
          </a:prstGeom>
          <a:noFill/>
        </p:spPr>
        <p:txBody>
          <a:bodyPr wrap="none" rtlCol="0">
            <a:spAutoFit/>
          </a:bodyPr>
          <a:lstStyle/>
          <a:p>
            <a:r>
              <a:rPr lang="en-US" altLang="zh-CN"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Text</a:t>
            </a:r>
            <a:r>
              <a:rPr lang="zh-CN" altLang="en-US"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 </a:t>
            </a:r>
            <a:r>
              <a:rPr lang="en-US" altLang="zh-CN"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and Images</a:t>
            </a:r>
            <a:endParaRPr lang="en-US" sz="60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cxnSp>
        <p:nvCxnSpPr>
          <p:cNvPr id="9" name="直线连接符 56">
            <a:extLst>
              <a:ext uri="{FF2B5EF4-FFF2-40B4-BE49-F238E27FC236}">
                <a16:creationId xmlns:a16="http://schemas.microsoft.com/office/drawing/2014/main" id="{1E6F5FE5-BA11-BB88-AECC-7BDC7739542E}"/>
              </a:ext>
            </a:extLst>
          </p:cNvPr>
          <p:cNvCxnSpPr>
            <a:cxnSpLocks/>
          </p:cNvCxnSpPr>
          <p:nvPr/>
        </p:nvCxnSpPr>
        <p:spPr>
          <a:xfrm>
            <a:off x="839788" y="1498044"/>
            <a:ext cx="3330430"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4" name="TextBox 29">
            <a:extLst>
              <a:ext uri="{FF2B5EF4-FFF2-40B4-BE49-F238E27FC236}">
                <a16:creationId xmlns:a16="http://schemas.microsoft.com/office/drawing/2014/main" id="{3B1F9639-D08F-3119-5EFF-C205D42EA930}"/>
              </a:ext>
            </a:extLst>
          </p:cNvPr>
          <p:cNvSpPr txBox="1"/>
          <p:nvPr/>
        </p:nvSpPr>
        <p:spPr>
          <a:xfrm>
            <a:off x="839787" y="2436600"/>
            <a:ext cx="5224507" cy="3887987"/>
          </a:xfrm>
          <a:prstGeom prst="rect">
            <a:avLst/>
          </a:prstGeom>
          <a:noFill/>
        </p:spPr>
        <p:txBody>
          <a:bodyPr wrap="square" rtlCol="0">
            <a:spAutoFit/>
          </a:bodyPr>
          <a:lstStyle/>
          <a:p>
            <a:pPr>
              <a:lnSpc>
                <a:spcPct val="130000"/>
              </a:lnSpc>
            </a:pPr>
            <a:r>
              <a:rPr lang="en-US" altLang="zh-CN"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    </a:t>
            </a:r>
            <a:r>
              <a:rPr lang="en-US" altLang="zh-CN" sz="240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We </a:t>
            </a:r>
            <a:r>
              <a:rPr lang="en-US" altLang="zh-CN"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strongly recomm</a:t>
            </a:r>
            <a:r>
              <a:rPr lang="en-US" altLang="zh-CN" sz="2400" b="1" dirty="0">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end </a:t>
            </a:r>
            <a:r>
              <a:rPr lang="en-US" altLang="zh-CN" sz="2400" dirty="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you to open this PPT file in </a:t>
            </a:r>
            <a:r>
              <a:rPr lang="en-US" altLang="zh-CN" sz="2400" b="1" dirty="0">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macOS</a:t>
            </a:r>
            <a:r>
              <a:rPr lang="en-US" altLang="zh-CN" sz="2400" dirty="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 and confirm that you have installed </a:t>
            </a:r>
            <a:r>
              <a:rPr lang="en-US" altLang="zh-CN" sz="2400" b="1" dirty="0">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SF Symbols</a:t>
            </a:r>
            <a:r>
              <a:rPr lang="en-US" altLang="zh-CN" sz="2400" dirty="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 for the icons.</a:t>
            </a:r>
          </a:p>
          <a:p>
            <a:pPr>
              <a:lnSpc>
                <a:spcPct val="130000"/>
              </a:lnSpc>
            </a:pPr>
            <a:r>
              <a:rPr lang="en-US" altLang="zh-CN" sz="2400" b="1" dirty="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    </a:t>
            </a:r>
            <a:r>
              <a:rPr lang="en-US" altLang="zh-CN" sz="2400" dirty="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If opening this file in Windows, please install SF font family and PingFang font family to normally display these texts.</a:t>
            </a:r>
          </a:p>
        </p:txBody>
      </p:sp>
      <p:pic>
        <p:nvPicPr>
          <p:cNvPr id="6" name="图片 5" descr="图形用户界面, 应用程序&#10;&#10;描述已自动生成">
            <a:extLst>
              <a:ext uri="{FF2B5EF4-FFF2-40B4-BE49-F238E27FC236}">
                <a16:creationId xmlns:a16="http://schemas.microsoft.com/office/drawing/2014/main" id="{2391CF40-152C-7998-8F9E-1B879922C257}"/>
              </a:ext>
            </a:extLst>
          </p:cNvPr>
          <p:cNvPicPr>
            <a:picLocks noChangeAspect="1"/>
          </p:cNvPicPr>
          <p:nvPr/>
        </p:nvPicPr>
        <p:blipFill>
          <a:blip r:embed="rId3"/>
          <a:stretch>
            <a:fillRect/>
          </a:stretch>
        </p:blipFill>
        <p:spPr>
          <a:xfrm>
            <a:off x="5850334" y="1616545"/>
            <a:ext cx="6289730" cy="4955903"/>
          </a:xfrm>
          <a:prstGeom prst="rect">
            <a:avLst/>
          </a:prstGeom>
        </p:spPr>
      </p:pic>
      <p:sp>
        <p:nvSpPr>
          <p:cNvPr id="10" name="TextBox 29">
            <a:extLst>
              <a:ext uri="{FF2B5EF4-FFF2-40B4-BE49-F238E27FC236}">
                <a16:creationId xmlns:a16="http://schemas.microsoft.com/office/drawing/2014/main" id="{1CB61BC8-CFB5-4B59-9EC1-0A67293713C5}"/>
              </a:ext>
            </a:extLst>
          </p:cNvPr>
          <p:cNvSpPr txBox="1"/>
          <p:nvPr/>
        </p:nvSpPr>
        <p:spPr>
          <a:xfrm>
            <a:off x="774345" y="1616545"/>
            <a:ext cx="2422458"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SF Pro Display Medium" pitchFamily="2" charset="0"/>
                <a:ea typeface="SF Pro Display Medium" pitchFamily="2" charset="0"/>
                <a:cs typeface="SF Pro Display Medium" pitchFamily="2" charset="0"/>
              </a:rPr>
              <a:t>Environment</a:t>
            </a:r>
            <a:endParaRPr lang="en-US" sz="3600" dirty="0">
              <a:solidFill>
                <a:srgbClr val="383838"/>
              </a:solidFill>
              <a:effectLst>
                <a:outerShdw blurRad="114300" dist="63500" dir="2700000" algn="ctr" rotWithShape="0">
                  <a:srgbClr val="0068C2">
                    <a:alpha val="57000"/>
                  </a:srgbClr>
                </a:outerShdw>
              </a:effectLst>
              <a:latin typeface="SF Pro Display Medium" pitchFamily="2" charset="0"/>
              <a:ea typeface="SF Pro Display Medium" pitchFamily="2" charset="0"/>
              <a:cs typeface="SF Pro Display Medium" pitchFamily="2" charset="0"/>
            </a:endParaRPr>
          </a:p>
        </p:txBody>
      </p:sp>
      <p:pic>
        <p:nvPicPr>
          <p:cNvPr id="2" name="Picture 1">
            <a:extLst>
              <a:ext uri="{FF2B5EF4-FFF2-40B4-BE49-F238E27FC236}">
                <a16:creationId xmlns:a16="http://schemas.microsoft.com/office/drawing/2014/main" id="{EDFC7E69-2ACF-E337-7BCC-B2CC504C494B}"/>
              </a:ext>
            </a:extLst>
          </p:cNvPr>
          <p:cNvPicPr>
            <a:picLocks noChangeAspect="1"/>
          </p:cNvPicPr>
          <p:nvPr/>
        </p:nvPicPr>
        <p:blipFill>
          <a:blip r:embed="rId4"/>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2234307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F4CED-EC6F-8EBF-34B9-9241C7C5D6E3}"/>
            </a:ext>
          </a:extLst>
        </p:cNvPr>
        <p:cNvGrpSpPr/>
        <p:nvPr/>
      </p:nvGrpSpPr>
      <p:grpSpPr>
        <a:xfrm>
          <a:off x="0" y="0"/>
          <a:ext cx="0" cy="0"/>
          <a:chOff x="0" y="0"/>
          <a:chExt cx="0" cy="0"/>
        </a:xfrm>
      </p:grpSpPr>
      <p:grpSp>
        <p:nvGrpSpPr>
          <p:cNvPr id="11" name="组合 10">
            <a:extLst>
              <a:ext uri="{FF2B5EF4-FFF2-40B4-BE49-F238E27FC236}">
                <a16:creationId xmlns:a16="http://schemas.microsoft.com/office/drawing/2014/main" id="{5CF4408A-CCFB-D07F-461E-2AE4E8C38C85}"/>
              </a:ext>
            </a:extLst>
          </p:cNvPr>
          <p:cNvGrpSpPr/>
          <p:nvPr/>
        </p:nvGrpSpPr>
        <p:grpSpPr>
          <a:xfrm>
            <a:off x="774345" y="1617452"/>
            <a:ext cx="10911261" cy="4716000"/>
            <a:chOff x="774345" y="1574298"/>
            <a:chExt cx="10911261" cy="4358629"/>
          </a:xfrm>
        </p:grpSpPr>
        <p:sp>
          <p:nvSpPr>
            <p:cNvPr id="12" name="矩形: 圆角 25">
              <a:extLst>
                <a:ext uri="{FF2B5EF4-FFF2-40B4-BE49-F238E27FC236}">
                  <a16:creationId xmlns:a16="http://schemas.microsoft.com/office/drawing/2014/main" id="{E2A134C7-7A22-94BF-8767-D86847F68416}"/>
                </a:ext>
              </a:extLst>
            </p:cNvPr>
            <p:cNvSpPr/>
            <p:nvPr/>
          </p:nvSpPr>
          <p:spPr>
            <a:xfrm>
              <a:off x="774345" y="1574298"/>
              <a:ext cx="10911261" cy="4358629"/>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13" name="1">
              <a:extLst>
                <a:ext uri="{FF2B5EF4-FFF2-40B4-BE49-F238E27FC236}">
                  <a16:creationId xmlns:a16="http://schemas.microsoft.com/office/drawing/2014/main" id="{80F9926D-E340-CDFE-E39E-EA9656CF18BC}"/>
                </a:ext>
              </a:extLst>
            </p:cNvPr>
            <p:cNvSpPr>
              <a:spLocks/>
            </p:cNvSpPr>
            <p:nvPr/>
          </p:nvSpPr>
          <p:spPr>
            <a:xfrm>
              <a:off x="1124001" y="1926393"/>
              <a:ext cx="4621531" cy="3693190"/>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8" name="TextBox 29">
            <a:extLst>
              <a:ext uri="{FF2B5EF4-FFF2-40B4-BE49-F238E27FC236}">
                <a16:creationId xmlns:a16="http://schemas.microsoft.com/office/drawing/2014/main" id="{2387C1F8-4CCA-12C1-B526-F5758EFACC01}"/>
              </a:ext>
            </a:extLst>
          </p:cNvPr>
          <p:cNvSpPr txBox="1"/>
          <p:nvPr/>
        </p:nvSpPr>
        <p:spPr>
          <a:xfrm>
            <a:off x="774345" y="559327"/>
            <a:ext cx="5224507" cy="923330"/>
          </a:xfrm>
          <a:prstGeom prst="rect">
            <a:avLst/>
          </a:prstGeom>
          <a:noFill/>
        </p:spPr>
        <p:txBody>
          <a:bodyPr wrap="none" rtlCol="0">
            <a:spAutoFit/>
          </a:bodyPr>
          <a:lstStyle/>
          <a:p>
            <a:r>
              <a:rPr lang="en-US" altLang="zh-CN"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Text</a:t>
            </a:r>
            <a:r>
              <a:rPr lang="zh-CN" altLang="en-US"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 </a:t>
            </a:r>
            <a:r>
              <a:rPr lang="en-US" altLang="zh-CN"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and Images</a:t>
            </a:r>
            <a:endParaRPr lang="en-US" sz="60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pic>
        <p:nvPicPr>
          <p:cNvPr id="6" name="图片 5" descr="图形用户界面, 应用程序&#10;&#10;描述已自动生成">
            <a:extLst>
              <a:ext uri="{FF2B5EF4-FFF2-40B4-BE49-F238E27FC236}">
                <a16:creationId xmlns:a16="http://schemas.microsoft.com/office/drawing/2014/main" id="{218C1062-D2DA-DBB5-85C2-25CA542F647B}"/>
              </a:ext>
            </a:extLst>
          </p:cNvPr>
          <p:cNvPicPr>
            <a:picLocks noChangeAspect="1"/>
          </p:cNvPicPr>
          <p:nvPr/>
        </p:nvPicPr>
        <p:blipFill>
          <a:blip r:embed="rId3"/>
          <a:stretch>
            <a:fillRect/>
          </a:stretch>
        </p:blipFill>
        <p:spPr>
          <a:xfrm>
            <a:off x="5745533" y="1772463"/>
            <a:ext cx="5788529" cy="4560989"/>
          </a:xfrm>
          <a:prstGeom prst="rect">
            <a:avLst/>
          </a:prstGeom>
        </p:spPr>
      </p:pic>
      <p:sp>
        <p:nvSpPr>
          <p:cNvPr id="14" name="TextBox 29">
            <a:extLst>
              <a:ext uri="{FF2B5EF4-FFF2-40B4-BE49-F238E27FC236}">
                <a16:creationId xmlns:a16="http://schemas.microsoft.com/office/drawing/2014/main" id="{1F8E115F-C365-C93E-FEFC-68DECF9CAEFC}"/>
              </a:ext>
            </a:extLst>
          </p:cNvPr>
          <p:cNvSpPr txBox="1"/>
          <p:nvPr/>
        </p:nvSpPr>
        <p:spPr>
          <a:xfrm>
            <a:off x="1372014" y="2871142"/>
            <a:ext cx="4373518" cy="3016852"/>
          </a:xfrm>
          <a:prstGeom prst="rect">
            <a:avLst/>
          </a:prstGeom>
          <a:noFill/>
        </p:spPr>
        <p:txBody>
          <a:bodyPr wrap="square" rtlCol="0">
            <a:spAutoFit/>
          </a:bodyPr>
          <a:lstStyle/>
          <a:p>
            <a:pPr>
              <a:lnSpc>
                <a:spcPct val="120000"/>
              </a:lnSpc>
            </a:pPr>
            <a:r>
              <a:rPr lang="en-US" altLang="zh-CN" sz="20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    </a:t>
            </a:r>
            <a:r>
              <a:rPr lang="en-US" altLang="zh-CN" sz="200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We </a:t>
            </a:r>
            <a:r>
              <a:rPr lang="en-US" altLang="zh-CN" sz="20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strongly recomm</a:t>
            </a:r>
            <a:r>
              <a:rPr lang="en-US" altLang="zh-CN" sz="2000" b="1" dirty="0">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end </a:t>
            </a:r>
            <a:r>
              <a:rPr lang="en-US" altLang="zh-CN" sz="2000" dirty="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you to open this PPT file in </a:t>
            </a:r>
            <a:r>
              <a:rPr lang="en-US" altLang="zh-CN" sz="2000" b="1" dirty="0">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macOS</a:t>
            </a:r>
            <a:r>
              <a:rPr lang="en-US" altLang="zh-CN" sz="2000" dirty="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 and confirm that you have installed </a:t>
            </a:r>
            <a:r>
              <a:rPr lang="en-US" altLang="zh-CN" sz="2000" b="1" dirty="0">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SF Symbols</a:t>
            </a:r>
            <a:r>
              <a:rPr lang="en-US" altLang="zh-CN" sz="2000" dirty="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 for the icons.</a:t>
            </a:r>
          </a:p>
          <a:p>
            <a:pPr>
              <a:lnSpc>
                <a:spcPct val="120000"/>
              </a:lnSpc>
            </a:pPr>
            <a:r>
              <a:rPr lang="en-US" altLang="zh-CN" sz="2000" b="1" dirty="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    </a:t>
            </a:r>
            <a:r>
              <a:rPr lang="en-US" altLang="zh-CN" sz="2000" dirty="0">
                <a:solidFill>
                  <a:srgbClr val="383838"/>
                </a:solidFill>
                <a:effectLst>
                  <a:outerShdw blurRad="114300" dist="63500" dir="2700000" algn="ctr" rotWithShape="0">
                    <a:srgbClr val="0068C2">
                      <a:alpha val="20000"/>
                    </a:srgbClr>
                  </a:outerShdw>
                </a:effectLst>
                <a:latin typeface="SF Pro Text" pitchFamily="2" charset="0"/>
                <a:ea typeface="SF Pro Text" pitchFamily="2" charset="0"/>
                <a:cs typeface="SF Pro Text" pitchFamily="2" charset="0"/>
              </a:rPr>
              <a:t>If opening this file in Windows, please install SF font family and PingFang font family to normally display these texts.</a:t>
            </a:r>
          </a:p>
        </p:txBody>
      </p:sp>
      <p:sp>
        <p:nvSpPr>
          <p:cNvPr id="15" name="TextBox 29">
            <a:extLst>
              <a:ext uri="{FF2B5EF4-FFF2-40B4-BE49-F238E27FC236}">
                <a16:creationId xmlns:a16="http://schemas.microsoft.com/office/drawing/2014/main" id="{11B7FD16-C28A-8F63-EDE2-E160E117F59D}"/>
              </a:ext>
            </a:extLst>
          </p:cNvPr>
          <p:cNvSpPr txBox="1"/>
          <p:nvPr/>
        </p:nvSpPr>
        <p:spPr>
          <a:xfrm>
            <a:off x="1372014" y="2142392"/>
            <a:ext cx="2680542"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Environment</a:t>
            </a:r>
            <a:endParaRPr lang="en-US" sz="36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cxnSp>
        <p:nvCxnSpPr>
          <p:cNvPr id="16" name="直线连接符 56">
            <a:extLst>
              <a:ext uri="{FF2B5EF4-FFF2-40B4-BE49-F238E27FC236}">
                <a16:creationId xmlns:a16="http://schemas.microsoft.com/office/drawing/2014/main" id="{1B44033A-A883-D02A-6069-BB3BDF142135}"/>
              </a:ext>
            </a:extLst>
          </p:cNvPr>
          <p:cNvCxnSpPr>
            <a:cxnSpLocks/>
          </p:cNvCxnSpPr>
          <p:nvPr/>
        </p:nvCxnSpPr>
        <p:spPr>
          <a:xfrm>
            <a:off x="1510135" y="2708200"/>
            <a:ext cx="532434"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8779F37-A1C0-2B65-A736-1D398285A547}"/>
              </a:ext>
            </a:extLst>
          </p:cNvPr>
          <p:cNvPicPr>
            <a:picLocks noChangeAspect="1"/>
          </p:cNvPicPr>
          <p:nvPr/>
        </p:nvPicPr>
        <p:blipFill>
          <a:blip r:embed="rId4"/>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2403595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31C65-5E8E-1BBD-C6A1-00337DD0061D}"/>
            </a:ext>
          </a:extLst>
        </p:cNvPr>
        <p:cNvGrpSpPr/>
        <p:nvPr/>
      </p:nvGrpSpPr>
      <p:grpSpPr>
        <a:xfrm>
          <a:off x="0" y="0"/>
          <a:ext cx="0" cy="0"/>
          <a:chOff x="0" y="0"/>
          <a:chExt cx="0" cy="0"/>
        </a:xfrm>
      </p:grpSpPr>
      <p:grpSp>
        <p:nvGrpSpPr>
          <p:cNvPr id="38" name="组合 37">
            <a:extLst>
              <a:ext uri="{FF2B5EF4-FFF2-40B4-BE49-F238E27FC236}">
                <a16:creationId xmlns:a16="http://schemas.microsoft.com/office/drawing/2014/main" id="{3C62885C-DF7E-172A-BF1D-3269894AA5AF}"/>
              </a:ext>
            </a:extLst>
          </p:cNvPr>
          <p:cNvGrpSpPr/>
          <p:nvPr/>
        </p:nvGrpSpPr>
        <p:grpSpPr>
          <a:xfrm>
            <a:off x="774345" y="1617452"/>
            <a:ext cx="10911261" cy="4716000"/>
            <a:chOff x="774345" y="1574298"/>
            <a:chExt cx="10911261" cy="4358629"/>
          </a:xfrm>
        </p:grpSpPr>
        <p:sp>
          <p:nvSpPr>
            <p:cNvPr id="26" name="矩形: 圆角 25">
              <a:extLst>
                <a:ext uri="{FF2B5EF4-FFF2-40B4-BE49-F238E27FC236}">
                  <a16:creationId xmlns:a16="http://schemas.microsoft.com/office/drawing/2014/main" id="{EBE9E2C7-DDAD-8A6A-7EF5-5AB8010E24CD}"/>
                </a:ext>
              </a:extLst>
            </p:cNvPr>
            <p:cNvSpPr/>
            <p:nvPr/>
          </p:nvSpPr>
          <p:spPr>
            <a:xfrm>
              <a:off x="774345" y="1574298"/>
              <a:ext cx="10911261" cy="4358629"/>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28" name="1">
              <a:extLst>
                <a:ext uri="{FF2B5EF4-FFF2-40B4-BE49-F238E27FC236}">
                  <a16:creationId xmlns:a16="http://schemas.microsoft.com/office/drawing/2014/main" id="{1FA7060C-B130-B948-4F78-B52651F0A40E}"/>
                </a:ext>
              </a:extLst>
            </p:cNvPr>
            <p:cNvSpPr>
              <a:spLocks/>
            </p:cNvSpPr>
            <p:nvPr/>
          </p:nvSpPr>
          <p:spPr>
            <a:xfrm>
              <a:off x="1124002" y="1926393"/>
              <a:ext cx="10188000" cy="3693190"/>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31" name="PA-圆角矩形 23">
            <a:extLst>
              <a:ext uri="{FF2B5EF4-FFF2-40B4-BE49-F238E27FC236}">
                <a16:creationId xmlns:a16="http://schemas.microsoft.com/office/drawing/2014/main" id="{9862FB2A-5823-A3CB-16E3-EF6B1090E585}"/>
              </a:ext>
            </a:extLst>
          </p:cNvPr>
          <p:cNvSpPr/>
          <p:nvPr>
            <p:custDataLst>
              <p:tags r:id="rId1"/>
            </p:custDataLst>
          </p:nvPr>
        </p:nvSpPr>
        <p:spPr>
          <a:xfrm>
            <a:off x="1351590" y="2890314"/>
            <a:ext cx="9716408"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TextBox 29">
            <a:extLst>
              <a:ext uri="{FF2B5EF4-FFF2-40B4-BE49-F238E27FC236}">
                <a16:creationId xmlns:a16="http://schemas.microsoft.com/office/drawing/2014/main" id="{E2C38170-43E0-DC69-D415-93AD58DE6565}"/>
              </a:ext>
            </a:extLst>
          </p:cNvPr>
          <p:cNvSpPr txBox="1"/>
          <p:nvPr/>
        </p:nvSpPr>
        <p:spPr>
          <a:xfrm>
            <a:off x="774345" y="559327"/>
            <a:ext cx="1292341" cy="923330"/>
          </a:xfrm>
          <a:prstGeom prst="rect">
            <a:avLst/>
          </a:prstGeom>
          <a:noFill/>
        </p:spPr>
        <p:txBody>
          <a:bodyPr wrap="none" rtlCol="0">
            <a:spAutoFit/>
          </a:bodyPr>
          <a:lstStyle/>
          <a:p>
            <a:r>
              <a:rPr lang="en-US" altLang="zh-CN"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List</a:t>
            </a:r>
            <a:endParaRPr lang="en-US" sz="60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grpSp>
        <p:nvGrpSpPr>
          <p:cNvPr id="42" name="组合 41">
            <a:extLst>
              <a:ext uri="{FF2B5EF4-FFF2-40B4-BE49-F238E27FC236}">
                <a16:creationId xmlns:a16="http://schemas.microsoft.com/office/drawing/2014/main" id="{2F3748B8-F83E-7BF8-63D3-1FC71FB9A3C9}"/>
              </a:ext>
            </a:extLst>
          </p:cNvPr>
          <p:cNvGrpSpPr/>
          <p:nvPr/>
        </p:nvGrpSpPr>
        <p:grpSpPr>
          <a:xfrm>
            <a:off x="2377257" y="3079717"/>
            <a:ext cx="2837637" cy="757176"/>
            <a:chOff x="1351589" y="2152240"/>
            <a:chExt cx="1468811" cy="757176"/>
          </a:xfrm>
        </p:grpSpPr>
        <p:sp>
          <p:nvSpPr>
            <p:cNvPr id="30" name="TextBox 39">
              <a:extLst>
                <a:ext uri="{FF2B5EF4-FFF2-40B4-BE49-F238E27FC236}">
                  <a16:creationId xmlns:a16="http://schemas.microsoft.com/office/drawing/2014/main" id="{E803A214-C10F-2CC3-4EA1-2D569EE2F571}"/>
                </a:ext>
              </a:extLst>
            </p:cNvPr>
            <p:cNvSpPr txBox="1"/>
            <p:nvPr/>
          </p:nvSpPr>
          <p:spPr>
            <a:xfrm>
              <a:off x="1351589" y="2540084"/>
              <a:ext cx="1468811"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u="none" strike="noStrike" kern="0" cap="none" spc="0" normalizeH="0" baseline="0" noProof="0" dirty="0">
                  <a:ln>
                    <a:noFill/>
                  </a:ln>
                  <a:solidFill>
                    <a:srgbClr val="666666">
                      <a:alpha val="80000"/>
                    </a:srgbClr>
                  </a:solidFill>
                  <a:effectLst/>
                  <a:uLnTx/>
                  <a:uFillTx/>
                  <a:latin typeface="SF Pro Text" pitchFamily="2" charset="0"/>
                  <a:ea typeface="SF Pro Text" pitchFamily="2" charset="0"/>
                  <a:cs typeface="SF Pro Text" pitchFamily="2" charset="0"/>
                </a:rPr>
                <a:t>Used in the normal texts</a:t>
              </a:r>
            </a:p>
          </p:txBody>
        </p:sp>
        <p:sp>
          <p:nvSpPr>
            <p:cNvPr id="33" name="TextBox 54">
              <a:extLst>
                <a:ext uri="{FF2B5EF4-FFF2-40B4-BE49-F238E27FC236}">
                  <a16:creationId xmlns:a16="http://schemas.microsoft.com/office/drawing/2014/main" id="{26FDFBEF-7556-6288-6DC7-FA1C6F2FC94D}"/>
                </a:ext>
              </a:extLst>
            </p:cNvPr>
            <p:cNvSpPr txBox="1"/>
            <p:nvPr/>
          </p:nvSpPr>
          <p:spPr>
            <a:xfrm>
              <a:off x="1874825" y="2183749"/>
              <a:ext cx="822442"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SF Pro Text</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Pro Text" pitchFamily="2" charset="0"/>
                <a:ea typeface="SF Pro Text" pitchFamily="2" charset="0"/>
                <a:cs typeface="SF Pro Text" pitchFamily="2" charset="0"/>
              </a:endParaRPr>
            </a:p>
          </p:txBody>
        </p:sp>
        <p:sp>
          <p:nvSpPr>
            <p:cNvPr id="39" name="TextBox 29">
              <a:extLst>
                <a:ext uri="{FF2B5EF4-FFF2-40B4-BE49-F238E27FC236}">
                  <a16:creationId xmlns:a16="http://schemas.microsoft.com/office/drawing/2014/main" id="{B8BD9CF4-31CE-6578-7853-C479A9AFA1D4}"/>
                </a:ext>
              </a:extLst>
            </p:cNvPr>
            <p:cNvSpPr txBox="1"/>
            <p:nvPr/>
          </p:nvSpPr>
          <p:spPr>
            <a:xfrm>
              <a:off x="1351590" y="2152240"/>
              <a:ext cx="581816"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Font 2</a:t>
              </a:r>
              <a:endParaRPr lang="en-US" sz="28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grpSp>
      <p:sp>
        <p:nvSpPr>
          <p:cNvPr id="40" name="PA-圆角矩形 23">
            <a:extLst>
              <a:ext uri="{FF2B5EF4-FFF2-40B4-BE49-F238E27FC236}">
                <a16:creationId xmlns:a16="http://schemas.microsoft.com/office/drawing/2014/main" id="{53FE5F9A-2ED1-E8C5-AAD6-FEF74DD52C9C}"/>
              </a:ext>
            </a:extLst>
          </p:cNvPr>
          <p:cNvSpPr/>
          <p:nvPr>
            <p:custDataLst>
              <p:tags r:id="rId2"/>
            </p:custDataLst>
          </p:nvPr>
        </p:nvSpPr>
        <p:spPr>
          <a:xfrm>
            <a:off x="1351590" y="3912652"/>
            <a:ext cx="9716408"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1" name="PA-圆角矩形 23">
            <a:extLst>
              <a:ext uri="{FF2B5EF4-FFF2-40B4-BE49-F238E27FC236}">
                <a16:creationId xmlns:a16="http://schemas.microsoft.com/office/drawing/2014/main" id="{49BB3C67-75BB-7E23-F1C8-B2A5A352AA7A}"/>
              </a:ext>
            </a:extLst>
          </p:cNvPr>
          <p:cNvSpPr/>
          <p:nvPr>
            <p:custDataLst>
              <p:tags r:id="rId3"/>
            </p:custDataLst>
          </p:nvPr>
        </p:nvSpPr>
        <p:spPr>
          <a:xfrm>
            <a:off x="1351590" y="4936879"/>
            <a:ext cx="9716408"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43" name="组合 42">
            <a:extLst>
              <a:ext uri="{FF2B5EF4-FFF2-40B4-BE49-F238E27FC236}">
                <a16:creationId xmlns:a16="http://schemas.microsoft.com/office/drawing/2014/main" id="{7203B6F1-CF3C-422A-F188-46BD10D7B776}"/>
              </a:ext>
            </a:extLst>
          </p:cNvPr>
          <p:cNvGrpSpPr/>
          <p:nvPr/>
        </p:nvGrpSpPr>
        <p:grpSpPr>
          <a:xfrm>
            <a:off x="2377257" y="2113469"/>
            <a:ext cx="2937080" cy="749410"/>
            <a:chOff x="1351589" y="2152240"/>
            <a:chExt cx="1520285" cy="749410"/>
          </a:xfrm>
        </p:grpSpPr>
        <p:sp>
          <p:nvSpPr>
            <p:cNvPr id="44" name="TextBox 39">
              <a:extLst>
                <a:ext uri="{FF2B5EF4-FFF2-40B4-BE49-F238E27FC236}">
                  <a16:creationId xmlns:a16="http://schemas.microsoft.com/office/drawing/2014/main" id="{BE6E21D4-589E-5CBB-8D34-D525C6B1C313}"/>
                </a:ext>
              </a:extLst>
            </p:cNvPr>
            <p:cNvSpPr txBox="1"/>
            <p:nvPr/>
          </p:nvSpPr>
          <p:spPr>
            <a:xfrm>
              <a:off x="1351589" y="2532318"/>
              <a:ext cx="1080492"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u="none" strike="noStrike" kern="0" cap="none" spc="0" normalizeH="0" baseline="0" noProof="0" dirty="0">
                  <a:ln>
                    <a:noFill/>
                  </a:ln>
                  <a:solidFill>
                    <a:srgbClr val="666666">
                      <a:alpha val="80000"/>
                    </a:srgbClr>
                  </a:solidFill>
                  <a:effectLst/>
                  <a:uLnTx/>
                  <a:uFillTx/>
                  <a:latin typeface="SF Pro Text" pitchFamily="2" charset="0"/>
                  <a:ea typeface="SF Pro Text" pitchFamily="2" charset="0"/>
                  <a:cs typeface="SF Pro Text" pitchFamily="2" charset="0"/>
                </a:rPr>
                <a:t>Used in the titles </a:t>
              </a:r>
            </a:p>
          </p:txBody>
        </p:sp>
        <p:sp>
          <p:nvSpPr>
            <p:cNvPr id="45" name="TextBox 54">
              <a:extLst>
                <a:ext uri="{FF2B5EF4-FFF2-40B4-BE49-F238E27FC236}">
                  <a16:creationId xmlns:a16="http://schemas.microsoft.com/office/drawing/2014/main" id="{18F2B2E7-8DF6-3647-9D9F-35192FC4C665}"/>
                </a:ext>
              </a:extLst>
            </p:cNvPr>
            <p:cNvSpPr txBox="1"/>
            <p:nvPr/>
          </p:nvSpPr>
          <p:spPr>
            <a:xfrm>
              <a:off x="1867719" y="2182806"/>
              <a:ext cx="1004155"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SF Pro Display</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Pro Text" pitchFamily="2" charset="0"/>
                <a:ea typeface="SF Pro Text" pitchFamily="2" charset="0"/>
                <a:cs typeface="SF Pro Text" pitchFamily="2" charset="0"/>
              </a:endParaRPr>
            </a:p>
          </p:txBody>
        </p:sp>
        <p:sp>
          <p:nvSpPr>
            <p:cNvPr id="46" name="TextBox 29">
              <a:extLst>
                <a:ext uri="{FF2B5EF4-FFF2-40B4-BE49-F238E27FC236}">
                  <a16:creationId xmlns:a16="http://schemas.microsoft.com/office/drawing/2014/main" id="{0247B3E0-899B-078B-E8B9-F3CC0A013543}"/>
                </a:ext>
              </a:extLst>
            </p:cNvPr>
            <p:cNvSpPr txBox="1"/>
            <p:nvPr/>
          </p:nvSpPr>
          <p:spPr>
            <a:xfrm>
              <a:off x="1351590" y="2152240"/>
              <a:ext cx="559413"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Font 1</a:t>
              </a:r>
              <a:endParaRPr lang="en-US" sz="28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grpSp>
      <p:grpSp>
        <p:nvGrpSpPr>
          <p:cNvPr id="47" name="组合 46">
            <a:extLst>
              <a:ext uri="{FF2B5EF4-FFF2-40B4-BE49-F238E27FC236}">
                <a16:creationId xmlns:a16="http://schemas.microsoft.com/office/drawing/2014/main" id="{16C3B5C8-9D71-6ED0-BEB3-9799BFD094D8}"/>
              </a:ext>
            </a:extLst>
          </p:cNvPr>
          <p:cNvGrpSpPr/>
          <p:nvPr/>
        </p:nvGrpSpPr>
        <p:grpSpPr>
          <a:xfrm>
            <a:off x="2377257" y="5104572"/>
            <a:ext cx="2376294" cy="794214"/>
            <a:chOff x="1351590" y="2152240"/>
            <a:chExt cx="1230013" cy="794214"/>
          </a:xfrm>
        </p:grpSpPr>
        <p:sp>
          <p:nvSpPr>
            <p:cNvPr id="48" name="TextBox 39">
              <a:extLst>
                <a:ext uri="{FF2B5EF4-FFF2-40B4-BE49-F238E27FC236}">
                  <a16:creationId xmlns:a16="http://schemas.microsoft.com/office/drawing/2014/main" id="{9826C4DB-A852-AC99-FF6B-9FAF3DC3B2C0}"/>
                </a:ext>
              </a:extLst>
            </p:cNvPr>
            <p:cNvSpPr txBox="1"/>
            <p:nvPr/>
          </p:nvSpPr>
          <p:spPr>
            <a:xfrm>
              <a:off x="1351590" y="2577122"/>
              <a:ext cx="1111192"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u="none" strike="noStrike" kern="0" cap="none" spc="0" normalizeH="0" baseline="0" noProof="0" dirty="0">
                  <a:ln>
                    <a:noFill/>
                  </a:ln>
                  <a:solidFill>
                    <a:srgbClr val="666666">
                      <a:alpha val="80000"/>
                    </a:srgbClr>
                  </a:solidFill>
                  <a:effectLst/>
                  <a:uLnTx/>
                  <a:uFillTx/>
                  <a:latin typeface="SF Pro Text" pitchFamily="2" charset="0"/>
                  <a:ea typeface="SF Pro Text" pitchFamily="2" charset="0"/>
                  <a:cs typeface="SF Pro Text" pitchFamily="2" charset="0"/>
                </a:rPr>
                <a:t>Used in the codes</a:t>
              </a:r>
            </a:p>
          </p:txBody>
        </p:sp>
        <p:sp>
          <p:nvSpPr>
            <p:cNvPr id="49" name="TextBox 54">
              <a:extLst>
                <a:ext uri="{FF2B5EF4-FFF2-40B4-BE49-F238E27FC236}">
                  <a16:creationId xmlns:a16="http://schemas.microsoft.com/office/drawing/2014/main" id="{8C4AC182-B076-B509-8FAB-D39E472E4288}"/>
                </a:ext>
              </a:extLst>
            </p:cNvPr>
            <p:cNvSpPr txBox="1"/>
            <p:nvPr/>
          </p:nvSpPr>
          <p:spPr>
            <a:xfrm>
              <a:off x="1911004" y="2196747"/>
              <a:ext cx="670599"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SF Mono" panose="020B0009000002000000" pitchFamily="49" charset="0"/>
                  <a:ea typeface="SF Pro Text" pitchFamily="2" charset="0"/>
                  <a:cs typeface="SF Mono" panose="020B0009000002000000" pitchFamily="49" charset="0"/>
                </a:rPr>
                <a:t>SF Mono</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Mono" panose="020B0009000002000000" pitchFamily="49" charset="0"/>
                <a:ea typeface="SF Pro Text" pitchFamily="2" charset="0"/>
                <a:cs typeface="SF Mono" panose="020B0009000002000000" pitchFamily="49" charset="0"/>
              </a:endParaRPr>
            </a:p>
          </p:txBody>
        </p:sp>
        <p:sp>
          <p:nvSpPr>
            <p:cNvPr id="50" name="TextBox 29">
              <a:extLst>
                <a:ext uri="{FF2B5EF4-FFF2-40B4-BE49-F238E27FC236}">
                  <a16:creationId xmlns:a16="http://schemas.microsoft.com/office/drawing/2014/main" id="{4988EEF4-A22C-3083-2224-C98EF288E759}"/>
                </a:ext>
              </a:extLst>
            </p:cNvPr>
            <p:cNvSpPr txBox="1"/>
            <p:nvPr/>
          </p:nvSpPr>
          <p:spPr>
            <a:xfrm>
              <a:off x="1351590" y="2152240"/>
              <a:ext cx="588454"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Font 4</a:t>
              </a:r>
              <a:endParaRPr lang="en-US" sz="28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grpSp>
      <p:grpSp>
        <p:nvGrpSpPr>
          <p:cNvPr id="51" name="组合 50">
            <a:extLst>
              <a:ext uri="{FF2B5EF4-FFF2-40B4-BE49-F238E27FC236}">
                <a16:creationId xmlns:a16="http://schemas.microsoft.com/office/drawing/2014/main" id="{B93B8C4A-EB8E-FBE1-D3E4-C0266F34FF4B}"/>
              </a:ext>
            </a:extLst>
          </p:cNvPr>
          <p:cNvGrpSpPr/>
          <p:nvPr/>
        </p:nvGrpSpPr>
        <p:grpSpPr>
          <a:xfrm>
            <a:off x="2377257" y="4080819"/>
            <a:ext cx="3143170" cy="739277"/>
            <a:chOff x="1351589" y="2152240"/>
            <a:chExt cx="1626961" cy="739277"/>
          </a:xfrm>
        </p:grpSpPr>
        <p:sp>
          <p:nvSpPr>
            <p:cNvPr id="52" name="TextBox 39">
              <a:extLst>
                <a:ext uri="{FF2B5EF4-FFF2-40B4-BE49-F238E27FC236}">
                  <a16:creationId xmlns:a16="http://schemas.microsoft.com/office/drawing/2014/main" id="{DB083A33-8F33-3EA1-FE67-2D329508385F}"/>
                </a:ext>
              </a:extLst>
            </p:cNvPr>
            <p:cNvSpPr txBox="1"/>
            <p:nvPr/>
          </p:nvSpPr>
          <p:spPr>
            <a:xfrm>
              <a:off x="1351589" y="2522185"/>
              <a:ext cx="1046472"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u="none" strike="noStrike" kern="0" cap="none" spc="0" normalizeH="0" baseline="0" noProof="0" dirty="0">
                  <a:ln>
                    <a:noFill/>
                  </a:ln>
                  <a:solidFill>
                    <a:srgbClr val="666666">
                      <a:alpha val="80000"/>
                    </a:srgbClr>
                  </a:solidFill>
                  <a:effectLst/>
                  <a:uLnTx/>
                  <a:uFillTx/>
                  <a:latin typeface="SF Pro Text" pitchFamily="2" charset="0"/>
                  <a:ea typeface="SF Pro Text" pitchFamily="2" charset="0"/>
                  <a:cs typeface="SF Pro Text" pitchFamily="2" charset="0"/>
                </a:rPr>
                <a:t>Used in numbers</a:t>
              </a:r>
            </a:p>
          </p:txBody>
        </p:sp>
        <p:sp>
          <p:nvSpPr>
            <p:cNvPr id="53" name="TextBox 54">
              <a:extLst>
                <a:ext uri="{FF2B5EF4-FFF2-40B4-BE49-F238E27FC236}">
                  <a16:creationId xmlns:a16="http://schemas.microsoft.com/office/drawing/2014/main" id="{28864F9D-0A75-C439-8176-1AA76B02D3FE}"/>
                </a:ext>
              </a:extLst>
            </p:cNvPr>
            <p:cNvSpPr txBox="1"/>
            <p:nvPr/>
          </p:nvSpPr>
          <p:spPr>
            <a:xfrm>
              <a:off x="1874826" y="2202060"/>
              <a:ext cx="1103724"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Pro Text" pitchFamily="2" charset="0"/>
                  <a:ea typeface="SF Pro Text" pitchFamily="2" charset="0"/>
                  <a:cs typeface="SF Pro Text" pitchFamily="2" charset="0"/>
                </a:rPr>
                <a:t>SF Pro Rounded</a:t>
              </a:r>
            </a:p>
          </p:txBody>
        </p:sp>
        <p:sp>
          <p:nvSpPr>
            <p:cNvPr id="54" name="TextBox 29">
              <a:extLst>
                <a:ext uri="{FF2B5EF4-FFF2-40B4-BE49-F238E27FC236}">
                  <a16:creationId xmlns:a16="http://schemas.microsoft.com/office/drawing/2014/main" id="{847A2C77-896A-4E14-FFFA-7BE5973F978B}"/>
                </a:ext>
              </a:extLst>
            </p:cNvPr>
            <p:cNvSpPr txBox="1"/>
            <p:nvPr/>
          </p:nvSpPr>
          <p:spPr>
            <a:xfrm>
              <a:off x="1351590" y="2152240"/>
              <a:ext cx="585135"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Font 3</a:t>
              </a:r>
              <a:endParaRPr lang="en-US" sz="28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grpSp>
      <p:pic>
        <p:nvPicPr>
          <p:cNvPr id="9" name="图形 8">
            <a:extLst>
              <a:ext uri="{FF2B5EF4-FFF2-40B4-BE49-F238E27FC236}">
                <a16:creationId xmlns:a16="http://schemas.microsoft.com/office/drawing/2014/main" id="{3A517FE2-D1E6-AC0D-A76F-28467FFDA1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89035" y="5259429"/>
            <a:ext cx="571500" cy="457200"/>
          </a:xfrm>
          <a:prstGeom prst="rect">
            <a:avLst/>
          </a:prstGeom>
        </p:spPr>
      </p:pic>
      <p:pic>
        <p:nvPicPr>
          <p:cNvPr id="11" name="图形 10">
            <a:extLst>
              <a:ext uri="{FF2B5EF4-FFF2-40B4-BE49-F238E27FC236}">
                <a16:creationId xmlns:a16="http://schemas.microsoft.com/office/drawing/2014/main" id="{31A52F09-F376-1E8B-4C9F-D3934AA6D3A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23550" y="4195623"/>
            <a:ext cx="502471" cy="502471"/>
          </a:xfrm>
          <a:prstGeom prst="rect">
            <a:avLst/>
          </a:prstGeom>
        </p:spPr>
      </p:pic>
      <p:pic>
        <p:nvPicPr>
          <p:cNvPr id="13" name="图形 12">
            <a:extLst>
              <a:ext uri="{FF2B5EF4-FFF2-40B4-BE49-F238E27FC236}">
                <a16:creationId xmlns:a16="http://schemas.microsoft.com/office/drawing/2014/main" id="{6CE39DDD-F4BC-6470-6C59-D4F4101CA9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39406" y="3245571"/>
            <a:ext cx="469900" cy="393700"/>
          </a:xfrm>
          <a:prstGeom prst="rect">
            <a:avLst/>
          </a:prstGeom>
        </p:spPr>
      </p:pic>
      <p:pic>
        <p:nvPicPr>
          <p:cNvPr id="15" name="图形 14">
            <a:extLst>
              <a:ext uri="{FF2B5EF4-FFF2-40B4-BE49-F238E27FC236}">
                <a16:creationId xmlns:a16="http://schemas.microsoft.com/office/drawing/2014/main" id="{B0A3990C-1479-4F71-D8FF-46F1E75BBA9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44242" y="2261342"/>
            <a:ext cx="672123" cy="418699"/>
          </a:xfrm>
          <a:prstGeom prst="rect">
            <a:avLst/>
          </a:prstGeom>
        </p:spPr>
      </p:pic>
      <p:pic>
        <p:nvPicPr>
          <p:cNvPr id="2" name="Picture 1">
            <a:extLst>
              <a:ext uri="{FF2B5EF4-FFF2-40B4-BE49-F238E27FC236}">
                <a16:creationId xmlns:a16="http://schemas.microsoft.com/office/drawing/2014/main" id="{70C642FA-D986-F41C-A2B0-BC1D316A13FC}"/>
              </a:ext>
            </a:extLst>
          </p:cNvPr>
          <p:cNvPicPr>
            <a:picLocks noChangeAspect="1"/>
          </p:cNvPicPr>
          <p:nvPr/>
        </p:nvPicPr>
        <p:blipFill>
          <a:blip r:embed="rId14"/>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370130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023BA-D61D-E76A-85D2-651F4EE5DC8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B898D46-1F9A-2A3B-0E92-93B415BA41BD}"/>
              </a:ext>
            </a:extLst>
          </p:cNvPr>
          <p:cNvSpPr txBox="1"/>
          <p:nvPr/>
        </p:nvSpPr>
        <p:spPr>
          <a:xfrm>
            <a:off x="7090424" y="900899"/>
            <a:ext cx="4546664" cy="707886"/>
          </a:xfrm>
          <a:prstGeom prst="rect">
            <a:avLst/>
          </a:prstGeom>
          <a:noFill/>
        </p:spPr>
        <p:txBody>
          <a:bodyPr wrap="square" rtlCol="0">
            <a:spAutoFit/>
          </a:bodyPr>
          <a:lstStyle/>
          <a:p>
            <a:pPr algn="r"/>
            <a:r>
              <a:rPr lang="en-US" sz="4000" b="1" dirty="0">
                <a:gradFill flip="none" rotWithShape="1">
                  <a:gsLst>
                    <a:gs pos="0">
                      <a:srgbClr val="4DA9EB"/>
                    </a:gs>
                    <a:gs pos="100000">
                      <a:srgbClr val="4652C9"/>
                    </a:gs>
                  </a:gsLst>
                  <a:lin ang="2700000" scaled="0"/>
                  <a:tileRect/>
                </a:gradFill>
                <a:effectLst>
                  <a:outerShdw blurRad="114300" dist="63500" dir="2700000" algn="ctr" rotWithShape="0">
                    <a:schemeClr val="accent2">
                      <a:lumMod val="25000"/>
                      <a:alpha val="30000"/>
                    </a:schemeClr>
                  </a:outerShdw>
                </a:effectLst>
                <a:latin typeface="SF Pro Rounded" pitchFamily="2" charset="0"/>
                <a:ea typeface="SF Pro Rounded" pitchFamily="2" charset="0"/>
                <a:cs typeface="SF Pro Rounded" pitchFamily="2" charset="0"/>
              </a:rPr>
              <a:t>2025.04</a:t>
            </a:r>
          </a:p>
        </p:txBody>
      </p:sp>
      <p:sp>
        <p:nvSpPr>
          <p:cNvPr id="3" name="TextBox 4">
            <a:extLst>
              <a:ext uri="{FF2B5EF4-FFF2-40B4-BE49-F238E27FC236}">
                <a16:creationId xmlns:a16="http://schemas.microsoft.com/office/drawing/2014/main" id="{E2191048-A287-9165-32C9-DA139AFF38B0}"/>
              </a:ext>
            </a:extLst>
          </p:cNvPr>
          <p:cNvSpPr txBox="1"/>
          <p:nvPr/>
        </p:nvSpPr>
        <p:spPr>
          <a:xfrm>
            <a:off x="729670" y="599301"/>
            <a:ext cx="9085662" cy="1569660"/>
          </a:xfrm>
          <a:prstGeom prst="rect">
            <a:avLst/>
          </a:prstGeom>
          <a:noFill/>
        </p:spPr>
        <p:txBody>
          <a:bodyPr wrap="square" rtlCol="0">
            <a:spAutoFit/>
          </a:bodyPr>
          <a:lstStyle/>
          <a:p>
            <a:r>
              <a:rPr lang="en-US" sz="9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Main Title</a:t>
            </a:r>
          </a:p>
        </p:txBody>
      </p:sp>
      <p:sp>
        <p:nvSpPr>
          <p:cNvPr id="4" name="TextBox 4">
            <a:extLst>
              <a:ext uri="{FF2B5EF4-FFF2-40B4-BE49-F238E27FC236}">
                <a16:creationId xmlns:a16="http://schemas.microsoft.com/office/drawing/2014/main" id="{D9875F2F-F160-ABA3-D592-0B61C9FDB9A7}"/>
              </a:ext>
            </a:extLst>
          </p:cNvPr>
          <p:cNvSpPr txBox="1"/>
          <p:nvPr/>
        </p:nvSpPr>
        <p:spPr>
          <a:xfrm>
            <a:off x="766741" y="1910383"/>
            <a:ext cx="10658518" cy="923330"/>
          </a:xfrm>
          <a:prstGeom prst="rect">
            <a:avLst/>
          </a:prstGeom>
          <a:noFill/>
        </p:spPr>
        <p:txBody>
          <a:bodyPr wrap="square" rtlCol="0">
            <a:spAutoFit/>
          </a:bodyPr>
          <a:lstStyle/>
          <a:p>
            <a:r>
              <a:rPr lang="en-US" sz="54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Subtitle</a:t>
            </a:r>
          </a:p>
        </p:txBody>
      </p:sp>
      <p:sp>
        <p:nvSpPr>
          <p:cNvPr id="7" name="TextBox 4">
            <a:extLst>
              <a:ext uri="{FF2B5EF4-FFF2-40B4-BE49-F238E27FC236}">
                <a16:creationId xmlns:a16="http://schemas.microsoft.com/office/drawing/2014/main" id="{386B2D24-850A-119A-5AD6-0400ABDF597B}"/>
              </a:ext>
            </a:extLst>
          </p:cNvPr>
          <p:cNvSpPr txBox="1"/>
          <p:nvPr/>
        </p:nvSpPr>
        <p:spPr>
          <a:xfrm>
            <a:off x="766741" y="5501385"/>
            <a:ext cx="4546664" cy="707886"/>
          </a:xfrm>
          <a:prstGeom prst="rect">
            <a:avLst/>
          </a:prstGeom>
          <a:noFill/>
        </p:spPr>
        <p:txBody>
          <a:bodyPr wrap="square" rtlCol="0">
            <a:spAutoFit/>
          </a:bodyPr>
          <a:lstStyle/>
          <a:p>
            <a:r>
              <a:rPr lang="en-US" sz="4000" b="1" dirty="0">
                <a:gradFill flip="none" rotWithShape="1">
                  <a:gsLst>
                    <a:gs pos="0">
                      <a:srgbClr val="4DA9EB"/>
                    </a:gs>
                    <a:gs pos="100000">
                      <a:srgbClr val="4652C9"/>
                    </a:gs>
                  </a:gsLst>
                  <a:lin ang="2700000" scaled="0"/>
                  <a:tileRect/>
                </a:gradFill>
                <a:effectLst>
                  <a:outerShdw blurRad="114300" dist="63500" dir="2700000" algn="ctr" rotWithShape="0">
                    <a:schemeClr val="accent2">
                      <a:lumMod val="25000"/>
                      <a:alpha val="40000"/>
                    </a:schemeClr>
                  </a:outerShdw>
                </a:effectLst>
                <a:latin typeface="SF Pro Display" pitchFamily="2" charset="0"/>
                <a:ea typeface="SF Pro Display" pitchFamily="2" charset="0"/>
                <a:cs typeface="SF Pro Display" pitchFamily="2" charset="0"/>
              </a:rPr>
              <a:t>Teams &amp; Members</a:t>
            </a:r>
          </a:p>
        </p:txBody>
      </p:sp>
      <p:pic>
        <p:nvPicPr>
          <p:cNvPr id="8" name="Picture 7">
            <a:extLst>
              <a:ext uri="{FF2B5EF4-FFF2-40B4-BE49-F238E27FC236}">
                <a16:creationId xmlns:a16="http://schemas.microsoft.com/office/drawing/2014/main" id="{02BCFC7D-52D9-C14D-B219-68DA50236696}"/>
              </a:ext>
            </a:extLst>
          </p:cNvPr>
          <p:cNvPicPr>
            <a:picLocks noChangeAspect="1"/>
          </p:cNvPicPr>
          <p:nvPr/>
        </p:nvPicPr>
        <p:blipFill>
          <a:blip r:embed="rId3"/>
          <a:stretch>
            <a:fillRect/>
          </a:stretch>
        </p:blipFill>
        <p:spPr>
          <a:xfrm>
            <a:off x="9139399" y="5445532"/>
            <a:ext cx="2497689" cy="819592"/>
          </a:xfrm>
          <a:prstGeom prst="rect">
            <a:avLst/>
          </a:prstGeom>
        </p:spPr>
      </p:pic>
    </p:spTree>
    <p:extLst>
      <p:ext uri="{BB962C8B-B14F-4D97-AF65-F5344CB8AC3E}">
        <p14:creationId xmlns:p14="http://schemas.microsoft.com/office/powerpoint/2010/main" val="845840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02E4B-E363-FB5E-35B0-306983BA5142}"/>
            </a:ext>
          </a:extLst>
        </p:cNvPr>
        <p:cNvGrpSpPr/>
        <p:nvPr/>
      </p:nvGrpSpPr>
      <p:grpSpPr>
        <a:xfrm>
          <a:off x="0" y="0"/>
          <a:ext cx="0" cy="0"/>
          <a:chOff x="0" y="0"/>
          <a:chExt cx="0" cy="0"/>
        </a:xfrm>
      </p:grpSpPr>
      <p:grpSp>
        <p:nvGrpSpPr>
          <p:cNvPr id="38" name="组合 37">
            <a:extLst>
              <a:ext uri="{FF2B5EF4-FFF2-40B4-BE49-F238E27FC236}">
                <a16:creationId xmlns:a16="http://schemas.microsoft.com/office/drawing/2014/main" id="{E9AA9A3C-C7B8-10E8-283A-318CF6FC8CE9}"/>
              </a:ext>
            </a:extLst>
          </p:cNvPr>
          <p:cNvGrpSpPr/>
          <p:nvPr/>
        </p:nvGrpSpPr>
        <p:grpSpPr>
          <a:xfrm>
            <a:off x="774345" y="1617453"/>
            <a:ext cx="5519363" cy="4706331"/>
            <a:chOff x="774345" y="1574298"/>
            <a:chExt cx="10911261" cy="4351975"/>
          </a:xfrm>
        </p:grpSpPr>
        <p:sp>
          <p:nvSpPr>
            <p:cNvPr id="26" name="矩形: 圆角 25">
              <a:extLst>
                <a:ext uri="{FF2B5EF4-FFF2-40B4-BE49-F238E27FC236}">
                  <a16:creationId xmlns:a16="http://schemas.microsoft.com/office/drawing/2014/main" id="{FE395035-7FB5-1357-B0FF-D23701F98F9A}"/>
                </a:ext>
              </a:extLst>
            </p:cNvPr>
            <p:cNvSpPr/>
            <p:nvPr/>
          </p:nvSpPr>
          <p:spPr>
            <a:xfrm>
              <a:off x="774345" y="1574298"/>
              <a:ext cx="10911261" cy="4351975"/>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28" name="1">
              <a:extLst>
                <a:ext uri="{FF2B5EF4-FFF2-40B4-BE49-F238E27FC236}">
                  <a16:creationId xmlns:a16="http://schemas.microsoft.com/office/drawing/2014/main" id="{9526A208-E379-8E17-2632-C6491B31D7BF}"/>
                </a:ext>
              </a:extLst>
            </p:cNvPr>
            <p:cNvSpPr>
              <a:spLocks/>
            </p:cNvSpPr>
            <p:nvPr/>
          </p:nvSpPr>
          <p:spPr>
            <a:xfrm>
              <a:off x="1367194" y="1899139"/>
              <a:ext cx="9757629" cy="3738873"/>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31" name="PA-圆角矩形 23">
            <a:extLst>
              <a:ext uri="{FF2B5EF4-FFF2-40B4-BE49-F238E27FC236}">
                <a16:creationId xmlns:a16="http://schemas.microsoft.com/office/drawing/2014/main" id="{9670CD00-0CCD-714A-EBE0-7B118C5AFB3F}"/>
              </a:ext>
            </a:extLst>
          </p:cNvPr>
          <p:cNvSpPr/>
          <p:nvPr>
            <p:custDataLst>
              <p:tags r:id="rId1"/>
            </p:custDataLst>
          </p:nvPr>
        </p:nvSpPr>
        <p:spPr>
          <a:xfrm>
            <a:off x="1351590" y="2890314"/>
            <a:ext cx="4163385"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TextBox 29">
            <a:extLst>
              <a:ext uri="{FF2B5EF4-FFF2-40B4-BE49-F238E27FC236}">
                <a16:creationId xmlns:a16="http://schemas.microsoft.com/office/drawing/2014/main" id="{2C8896C8-3924-A250-A2A6-05582B80D106}"/>
              </a:ext>
            </a:extLst>
          </p:cNvPr>
          <p:cNvSpPr txBox="1"/>
          <p:nvPr/>
        </p:nvSpPr>
        <p:spPr>
          <a:xfrm>
            <a:off x="774345" y="559327"/>
            <a:ext cx="1292341" cy="923330"/>
          </a:xfrm>
          <a:prstGeom prst="rect">
            <a:avLst/>
          </a:prstGeom>
          <a:noFill/>
        </p:spPr>
        <p:txBody>
          <a:bodyPr wrap="none" rtlCol="0">
            <a:spAutoFit/>
          </a:bodyPr>
          <a:lstStyle/>
          <a:p>
            <a:r>
              <a:rPr lang="en-US" altLang="zh-CN"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List</a:t>
            </a:r>
            <a:endParaRPr lang="en-US" sz="60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grpSp>
        <p:nvGrpSpPr>
          <p:cNvPr id="42" name="组合 41">
            <a:extLst>
              <a:ext uri="{FF2B5EF4-FFF2-40B4-BE49-F238E27FC236}">
                <a16:creationId xmlns:a16="http://schemas.microsoft.com/office/drawing/2014/main" id="{10E90F01-1BD9-ED9C-412D-E95B2E0DFE65}"/>
              </a:ext>
            </a:extLst>
          </p:cNvPr>
          <p:cNvGrpSpPr/>
          <p:nvPr/>
        </p:nvGrpSpPr>
        <p:grpSpPr>
          <a:xfrm>
            <a:off x="1503988" y="3067826"/>
            <a:ext cx="2837637" cy="757176"/>
            <a:chOff x="1351589" y="2152240"/>
            <a:chExt cx="1468811" cy="757176"/>
          </a:xfrm>
        </p:grpSpPr>
        <p:sp>
          <p:nvSpPr>
            <p:cNvPr id="30" name="TextBox 39">
              <a:extLst>
                <a:ext uri="{FF2B5EF4-FFF2-40B4-BE49-F238E27FC236}">
                  <a16:creationId xmlns:a16="http://schemas.microsoft.com/office/drawing/2014/main" id="{3611237F-1196-0149-584E-AC743D3521BB}"/>
                </a:ext>
              </a:extLst>
            </p:cNvPr>
            <p:cNvSpPr txBox="1"/>
            <p:nvPr/>
          </p:nvSpPr>
          <p:spPr>
            <a:xfrm>
              <a:off x="1351589" y="2540084"/>
              <a:ext cx="1468811"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u="none" strike="noStrike" kern="0" cap="none" spc="0" normalizeH="0" baseline="0" noProof="0" dirty="0">
                  <a:ln>
                    <a:noFill/>
                  </a:ln>
                  <a:solidFill>
                    <a:srgbClr val="666666">
                      <a:alpha val="80000"/>
                    </a:srgbClr>
                  </a:solidFill>
                  <a:effectLst/>
                  <a:uLnTx/>
                  <a:uFillTx/>
                  <a:latin typeface="SF Pro Text" pitchFamily="2" charset="0"/>
                  <a:ea typeface="SF Pro Text" pitchFamily="2" charset="0"/>
                  <a:cs typeface="SF Pro Text" pitchFamily="2" charset="0"/>
                </a:rPr>
                <a:t>Used in the normal texts</a:t>
              </a:r>
            </a:p>
          </p:txBody>
        </p:sp>
        <p:sp>
          <p:nvSpPr>
            <p:cNvPr id="33" name="TextBox 54">
              <a:extLst>
                <a:ext uri="{FF2B5EF4-FFF2-40B4-BE49-F238E27FC236}">
                  <a16:creationId xmlns:a16="http://schemas.microsoft.com/office/drawing/2014/main" id="{4BE64F97-1653-83EB-94F4-189D5B679AB5}"/>
                </a:ext>
              </a:extLst>
            </p:cNvPr>
            <p:cNvSpPr txBox="1"/>
            <p:nvPr/>
          </p:nvSpPr>
          <p:spPr>
            <a:xfrm>
              <a:off x="1874825" y="2183749"/>
              <a:ext cx="822442"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SF Pro Text</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Pro Text" pitchFamily="2" charset="0"/>
                <a:ea typeface="SF Pro Text" pitchFamily="2" charset="0"/>
                <a:cs typeface="SF Pro Text" pitchFamily="2" charset="0"/>
              </a:endParaRPr>
            </a:p>
          </p:txBody>
        </p:sp>
        <p:sp>
          <p:nvSpPr>
            <p:cNvPr id="39" name="TextBox 29">
              <a:extLst>
                <a:ext uri="{FF2B5EF4-FFF2-40B4-BE49-F238E27FC236}">
                  <a16:creationId xmlns:a16="http://schemas.microsoft.com/office/drawing/2014/main" id="{443F399D-25EF-B08E-D184-51C566C8D08D}"/>
                </a:ext>
              </a:extLst>
            </p:cNvPr>
            <p:cNvSpPr txBox="1"/>
            <p:nvPr/>
          </p:nvSpPr>
          <p:spPr>
            <a:xfrm>
              <a:off x="1351590" y="2152240"/>
              <a:ext cx="581816"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Font 2</a:t>
              </a:r>
              <a:endParaRPr lang="en-US" sz="28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grpSp>
      <p:sp>
        <p:nvSpPr>
          <p:cNvPr id="40" name="PA-圆角矩形 23">
            <a:extLst>
              <a:ext uri="{FF2B5EF4-FFF2-40B4-BE49-F238E27FC236}">
                <a16:creationId xmlns:a16="http://schemas.microsoft.com/office/drawing/2014/main" id="{34ECFBD4-D175-E5F6-20AA-4A321AD23422}"/>
              </a:ext>
            </a:extLst>
          </p:cNvPr>
          <p:cNvSpPr/>
          <p:nvPr>
            <p:custDataLst>
              <p:tags r:id="rId2"/>
            </p:custDataLst>
          </p:nvPr>
        </p:nvSpPr>
        <p:spPr>
          <a:xfrm>
            <a:off x="1351590" y="3912652"/>
            <a:ext cx="4163385"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1" name="PA-圆角矩形 23">
            <a:extLst>
              <a:ext uri="{FF2B5EF4-FFF2-40B4-BE49-F238E27FC236}">
                <a16:creationId xmlns:a16="http://schemas.microsoft.com/office/drawing/2014/main" id="{8904D499-F6C6-A29C-E180-BC4036C33BF5}"/>
              </a:ext>
            </a:extLst>
          </p:cNvPr>
          <p:cNvSpPr/>
          <p:nvPr>
            <p:custDataLst>
              <p:tags r:id="rId3"/>
            </p:custDataLst>
          </p:nvPr>
        </p:nvSpPr>
        <p:spPr>
          <a:xfrm>
            <a:off x="1351590" y="4936879"/>
            <a:ext cx="4163385"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43" name="组合 42">
            <a:extLst>
              <a:ext uri="{FF2B5EF4-FFF2-40B4-BE49-F238E27FC236}">
                <a16:creationId xmlns:a16="http://schemas.microsoft.com/office/drawing/2014/main" id="{A5C22D7A-F8A0-CBC5-0675-8D423B807FB4}"/>
              </a:ext>
            </a:extLst>
          </p:cNvPr>
          <p:cNvGrpSpPr/>
          <p:nvPr/>
        </p:nvGrpSpPr>
        <p:grpSpPr>
          <a:xfrm>
            <a:off x="1503988" y="2112655"/>
            <a:ext cx="2937080" cy="749410"/>
            <a:chOff x="1351589" y="2152240"/>
            <a:chExt cx="1520285" cy="749410"/>
          </a:xfrm>
        </p:grpSpPr>
        <p:sp>
          <p:nvSpPr>
            <p:cNvPr id="44" name="TextBox 39">
              <a:extLst>
                <a:ext uri="{FF2B5EF4-FFF2-40B4-BE49-F238E27FC236}">
                  <a16:creationId xmlns:a16="http://schemas.microsoft.com/office/drawing/2014/main" id="{C21D4B4A-1ABE-1F31-6566-D5DDEA1CDDE7}"/>
                </a:ext>
              </a:extLst>
            </p:cNvPr>
            <p:cNvSpPr txBox="1"/>
            <p:nvPr/>
          </p:nvSpPr>
          <p:spPr>
            <a:xfrm>
              <a:off x="1351589" y="2532318"/>
              <a:ext cx="1080492"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u="none" strike="noStrike" kern="0" cap="none" spc="0" normalizeH="0" baseline="0" noProof="0" dirty="0">
                  <a:ln>
                    <a:noFill/>
                  </a:ln>
                  <a:solidFill>
                    <a:srgbClr val="666666">
                      <a:alpha val="80000"/>
                    </a:srgbClr>
                  </a:solidFill>
                  <a:effectLst/>
                  <a:uLnTx/>
                  <a:uFillTx/>
                  <a:latin typeface="SF Pro Text" pitchFamily="2" charset="0"/>
                  <a:ea typeface="SF Pro Text" pitchFamily="2" charset="0"/>
                  <a:cs typeface="SF Pro Text" pitchFamily="2" charset="0"/>
                </a:rPr>
                <a:t>Used in the titles </a:t>
              </a:r>
            </a:p>
          </p:txBody>
        </p:sp>
        <p:sp>
          <p:nvSpPr>
            <p:cNvPr id="45" name="TextBox 54">
              <a:extLst>
                <a:ext uri="{FF2B5EF4-FFF2-40B4-BE49-F238E27FC236}">
                  <a16:creationId xmlns:a16="http://schemas.microsoft.com/office/drawing/2014/main" id="{8488D36B-AE65-6821-0353-2CF093B76BAF}"/>
                </a:ext>
              </a:extLst>
            </p:cNvPr>
            <p:cNvSpPr txBox="1"/>
            <p:nvPr/>
          </p:nvSpPr>
          <p:spPr>
            <a:xfrm>
              <a:off x="1867719" y="2182806"/>
              <a:ext cx="1004155"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SF Pro Display</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Pro Text" pitchFamily="2" charset="0"/>
                <a:ea typeface="SF Pro Text" pitchFamily="2" charset="0"/>
                <a:cs typeface="SF Pro Text" pitchFamily="2" charset="0"/>
              </a:endParaRPr>
            </a:p>
          </p:txBody>
        </p:sp>
        <p:sp>
          <p:nvSpPr>
            <p:cNvPr id="46" name="TextBox 29">
              <a:extLst>
                <a:ext uri="{FF2B5EF4-FFF2-40B4-BE49-F238E27FC236}">
                  <a16:creationId xmlns:a16="http://schemas.microsoft.com/office/drawing/2014/main" id="{255ECF22-8151-BE12-B1F8-7B5A58DDF2D4}"/>
                </a:ext>
              </a:extLst>
            </p:cNvPr>
            <p:cNvSpPr txBox="1"/>
            <p:nvPr/>
          </p:nvSpPr>
          <p:spPr>
            <a:xfrm>
              <a:off x="1351590" y="2152240"/>
              <a:ext cx="559413"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Font 1</a:t>
              </a:r>
              <a:endParaRPr lang="en-US" sz="28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grpSp>
      <p:grpSp>
        <p:nvGrpSpPr>
          <p:cNvPr id="47" name="组合 46">
            <a:extLst>
              <a:ext uri="{FF2B5EF4-FFF2-40B4-BE49-F238E27FC236}">
                <a16:creationId xmlns:a16="http://schemas.microsoft.com/office/drawing/2014/main" id="{DAF4352D-68DD-5488-4807-3E7228CAD874}"/>
              </a:ext>
            </a:extLst>
          </p:cNvPr>
          <p:cNvGrpSpPr/>
          <p:nvPr/>
        </p:nvGrpSpPr>
        <p:grpSpPr>
          <a:xfrm>
            <a:off x="1503988" y="5104572"/>
            <a:ext cx="2376294" cy="794214"/>
            <a:chOff x="1351590" y="2152240"/>
            <a:chExt cx="1230013" cy="794214"/>
          </a:xfrm>
        </p:grpSpPr>
        <p:sp>
          <p:nvSpPr>
            <p:cNvPr id="48" name="TextBox 39">
              <a:extLst>
                <a:ext uri="{FF2B5EF4-FFF2-40B4-BE49-F238E27FC236}">
                  <a16:creationId xmlns:a16="http://schemas.microsoft.com/office/drawing/2014/main" id="{E4494FED-51CB-26EB-2AE0-2674D2ABDC7F}"/>
                </a:ext>
              </a:extLst>
            </p:cNvPr>
            <p:cNvSpPr txBox="1"/>
            <p:nvPr/>
          </p:nvSpPr>
          <p:spPr>
            <a:xfrm>
              <a:off x="1351590" y="2577122"/>
              <a:ext cx="1111192"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u="none" strike="noStrike" kern="0" cap="none" spc="0" normalizeH="0" baseline="0" noProof="0" dirty="0">
                  <a:ln>
                    <a:noFill/>
                  </a:ln>
                  <a:solidFill>
                    <a:srgbClr val="666666">
                      <a:alpha val="80000"/>
                    </a:srgbClr>
                  </a:solidFill>
                  <a:effectLst/>
                  <a:uLnTx/>
                  <a:uFillTx/>
                  <a:latin typeface="SF Pro Text" pitchFamily="2" charset="0"/>
                  <a:ea typeface="SF Pro Text" pitchFamily="2" charset="0"/>
                  <a:cs typeface="SF Pro Text" pitchFamily="2" charset="0"/>
                </a:rPr>
                <a:t>Used in the codes</a:t>
              </a:r>
            </a:p>
          </p:txBody>
        </p:sp>
        <p:sp>
          <p:nvSpPr>
            <p:cNvPr id="49" name="TextBox 54">
              <a:extLst>
                <a:ext uri="{FF2B5EF4-FFF2-40B4-BE49-F238E27FC236}">
                  <a16:creationId xmlns:a16="http://schemas.microsoft.com/office/drawing/2014/main" id="{CF326ED9-4692-8040-4B1D-20BDC1AC420C}"/>
                </a:ext>
              </a:extLst>
            </p:cNvPr>
            <p:cNvSpPr txBox="1"/>
            <p:nvPr/>
          </p:nvSpPr>
          <p:spPr>
            <a:xfrm>
              <a:off x="1911004" y="2196747"/>
              <a:ext cx="670599"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SF Mono" panose="020B0009000002000000" pitchFamily="49" charset="0"/>
                  <a:ea typeface="SF Pro Text" pitchFamily="2" charset="0"/>
                  <a:cs typeface="SF Mono" panose="020B0009000002000000" pitchFamily="49" charset="0"/>
                </a:rPr>
                <a:t>SF Mono</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Mono" panose="020B0009000002000000" pitchFamily="49" charset="0"/>
                <a:ea typeface="SF Pro Text" pitchFamily="2" charset="0"/>
                <a:cs typeface="SF Mono" panose="020B0009000002000000" pitchFamily="49" charset="0"/>
              </a:endParaRPr>
            </a:p>
          </p:txBody>
        </p:sp>
        <p:sp>
          <p:nvSpPr>
            <p:cNvPr id="50" name="TextBox 29">
              <a:extLst>
                <a:ext uri="{FF2B5EF4-FFF2-40B4-BE49-F238E27FC236}">
                  <a16:creationId xmlns:a16="http://schemas.microsoft.com/office/drawing/2014/main" id="{6987B015-F153-5833-B056-19097A3EA3E6}"/>
                </a:ext>
              </a:extLst>
            </p:cNvPr>
            <p:cNvSpPr txBox="1"/>
            <p:nvPr/>
          </p:nvSpPr>
          <p:spPr>
            <a:xfrm>
              <a:off x="1351590" y="2152240"/>
              <a:ext cx="588454"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Font 4</a:t>
              </a:r>
              <a:endParaRPr lang="en-US" sz="28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grpSp>
      <p:grpSp>
        <p:nvGrpSpPr>
          <p:cNvPr id="51" name="组合 50">
            <a:extLst>
              <a:ext uri="{FF2B5EF4-FFF2-40B4-BE49-F238E27FC236}">
                <a16:creationId xmlns:a16="http://schemas.microsoft.com/office/drawing/2014/main" id="{63EF1125-9BA8-A6E0-C6AD-9DD6CD0F9730}"/>
              </a:ext>
            </a:extLst>
          </p:cNvPr>
          <p:cNvGrpSpPr/>
          <p:nvPr/>
        </p:nvGrpSpPr>
        <p:grpSpPr>
          <a:xfrm>
            <a:off x="1503988" y="4080819"/>
            <a:ext cx="3143170" cy="739277"/>
            <a:chOff x="1351589" y="2152240"/>
            <a:chExt cx="1626961" cy="739277"/>
          </a:xfrm>
        </p:grpSpPr>
        <p:sp>
          <p:nvSpPr>
            <p:cNvPr id="52" name="TextBox 39">
              <a:extLst>
                <a:ext uri="{FF2B5EF4-FFF2-40B4-BE49-F238E27FC236}">
                  <a16:creationId xmlns:a16="http://schemas.microsoft.com/office/drawing/2014/main" id="{DCB740C9-C0F8-8F3A-5F91-48A3799BBCF1}"/>
                </a:ext>
              </a:extLst>
            </p:cNvPr>
            <p:cNvSpPr txBox="1"/>
            <p:nvPr/>
          </p:nvSpPr>
          <p:spPr>
            <a:xfrm>
              <a:off x="1351589" y="2522185"/>
              <a:ext cx="1046472"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u="none" strike="noStrike" kern="0" cap="none" spc="0" normalizeH="0" baseline="0" noProof="0" dirty="0">
                  <a:ln>
                    <a:noFill/>
                  </a:ln>
                  <a:solidFill>
                    <a:srgbClr val="666666">
                      <a:alpha val="80000"/>
                    </a:srgbClr>
                  </a:solidFill>
                  <a:effectLst/>
                  <a:uLnTx/>
                  <a:uFillTx/>
                  <a:latin typeface="SF Pro Text" pitchFamily="2" charset="0"/>
                  <a:ea typeface="SF Pro Text" pitchFamily="2" charset="0"/>
                  <a:cs typeface="SF Pro Text" pitchFamily="2" charset="0"/>
                </a:rPr>
                <a:t>Used in numbers</a:t>
              </a:r>
            </a:p>
          </p:txBody>
        </p:sp>
        <p:sp>
          <p:nvSpPr>
            <p:cNvPr id="53" name="TextBox 54">
              <a:extLst>
                <a:ext uri="{FF2B5EF4-FFF2-40B4-BE49-F238E27FC236}">
                  <a16:creationId xmlns:a16="http://schemas.microsoft.com/office/drawing/2014/main" id="{9929910E-C420-9EAB-3CDA-86E9D7048179}"/>
                </a:ext>
              </a:extLst>
            </p:cNvPr>
            <p:cNvSpPr txBox="1"/>
            <p:nvPr/>
          </p:nvSpPr>
          <p:spPr>
            <a:xfrm>
              <a:off x="1874826" y="2202060"/>
              <a:ext cx="1103724"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Pro Text" pitchFamily="2" charset="0"/>
                  <a:ea typeface="SF Pro Text" pitchFamily="2" charset="0"/>
                  <a:cs typeface="SF Pro Text" pitchFamily="2" charset="0"/>
                </a:rPr>
                <a:t>SF Pro Rounded</a:t>
              </a:r>
            </a:p>
          </p:txBody>
        </p:sp>
        <p:sp>
          <p:nvSpPr>
            <p:cNvPr id="54" name="TextBox 29">
              <a:extLst>
                <a:ext uri="{FF2B5EF4-FFF2-40B4-BE49-F238E27FC236}">
                  <a16:creationId xmlns:a16="http://schemas.microsoft.com/office/drawing/2014/main" id="{E0419BA3-3C79-E9D0-1643-DCAED6E25439}"/>
                </a:ext>
              </a:extLst>
            </p:cNvPr>
            <p:cNvSpPr txBox="1"/>
            <p:nvPr/>
          </p:nvSpPr>
          <p:spPr>
            <a:xfrm>
              <a:off x="1351590" y="2152240"/>
              <a:ext cx="585135"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rPr>
                <a:t>Font 3</a:t>
              </a:r>
              <a:endParaRPr lang="en-US" sz="2800" dirty="0">
                <a:solidFill>
                  <a:srgbClr val="383838"/>
                </a:solidFill>
                <a:effectLst>
                  <a:outerShdw blurRad="114300" dist="63500" dir="2700000" algn="ctr" rotWithShape="0">
                    <a:srgbClr val="0068C2">
                      <a:alpha val="57000"/>
                    </a:srgbClr>
                  </a:outerShdw>
                </a:effectLst>
                <a:latin typeface="SF Pro Text Medium" pitchFamily="2" charset="0"/>
                <a:ea typeface="SF Pro Text Medium" pitchFamily="2" charset="0"/>
                <a:cs typeface="SF Pro Text Medium" pitchFamily="2" charset="0"/>
              </a:endParaRPr>
            </a:p>
          </p:txBody>
        </p:sp>
      </p:grpSp>
      <p:pic>
        <p:nvPicPr>
          <p:cNvPr id="3" name="图形 2">
            <a:extLst>
              <a:ext uri="{FF2B5EF4-FFF2-40B4-BE49-F238E27FC236}">
                <a16:creationId xmlns:a16="http://schemas.microsoft.com/office/drawing/2014/main" id="{B76E73A5-E154-F12F-C3AB-666C5AAD78D8}"/>
              </a:ext>
            </a:extLst>
          </p:cNvPr>
          <p:cNvPicPr>
            <a:picLocks noChangeAspect="1"/>
          </p:cNvPicPr>
          <p:nvPr/>
        </p:nvPicPr>
        <p:blipFill>
          <a:blip r:embed="rId6">
            <a:extLst>
              <a:ext uri="{96DAC541-7B7A-43D3-8B79-37D633B846F1}">
                <asvg:svgBlip xmlns:asvg="http://schemas.microsoft.com/office/drawing/2016/SVG/main" r:embed="rId7"/>
              </a:ext>
            </a:extLst>
          </a:blip>
          <a:srcRect l="1484" r="5838"/>
          <a:stretch/>
        </p:blipFill>
        <p:spPr>
          <a:xfrm>
            <a:off x="6439797" y="1780390"/>
            <a:ext cx="5382815" cy="4356071"/>
          </a:xfrm>
          <a:prstGeom prst="roundRect">
            <a:avLst>
              <a:gd name="adj" fmla="val 7312"/>
            </a:avLst>
          </a:prstGeom>
          <a:effectLst>
            <a:outerShdw blurRad="357306" dist="147993" dir="3194314" sx="101000" sy="101000" algn="ctr" rotWithShape="0">
              <a:srgbClr val="000000">
                <a:alpha val="22000"/>
              </a:srgbClr>
            </a:outerShdw>
          </a:effectLst>
        </p:spPr>
      </p:pic>
      <p:pic>
        <p:nvPicPr>
          <p:cNvPr id="2" name="Picture 1">
            <a:extLst>
              <a:ext uri="{FF2B5EF4-FFF2-40B4-BE49-F238E27FC236}">
                <a16:creationId xmlns:a16="http://schemas.microsoft.com/office/drawing/2014/main" id="{86E1EB0F-97E6-9A9F-6082-C988F6BB638D}"/>
              </a:ext>
            </a:extLst>
          </p:cNvPr>
          <p:cNvPicPr>
            <a:picLocks noChangeAspect="1"/>
          </p:cNvPicPr>
          <p:nvPr/>
        </p:nvPicPr>
        <p:blipFill>
          <a:blip r:embed="rId8"/>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428178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DA6F2-76FF-87F0-1A0C-25C7BE896E96}"/>
            </a:ext>
          </a:extLst>
        </p:cNvPr>
        <p:cNvGrpSpPr/>
        <p:nvPr/>
      </p:nvGrpSpPr>
      <p:grpSpPr>
        <a:xfrm>
          <a:off x="0" y="0"/>
          <a:ext cx="0" cy="0"/>
          <a:chOff x="0" y="0"/>
          <a:chExt cx="0" cy="0"/>
        </a:xfrm>
      </p:grpSpPr>
      <p:sp>
        <p:nvSpPr>
          <p:cNvPr id="8" name="TextBox 29">
            <a:extLst>
              <a:ext uri="{FF2B5EF4-FFF2-40B4-BE49-F238E27FC236}">
                <a16:creationId xmlns:a16="http://schemas.microsoft.com/office/drawing/2014/main" id="{3C2E3C82-89FF-309E-7728-2383233A9662}"/>
              </a:ext>
            </a:extLst>
          </p:cNvPr>
          <p:cNvSpPr txBox="1"/>
          <p:nvPr/>
        </p:nvSpPr>
        <p:spPr>
          <a:xfrm>
            <a:off x="774345" y="641215"/>
            <a:ext cx="3262432" cy="830997"/>
          </a:xfrm>
          <a:prstGeom prst="rect">
            <a:avLst/>
          </a:prstGeom>
          <a:noFill/>
        </p:spPr>
        <p:txBody>
          <a:bodyPr wrap="none" rtlCol="0">
            <a:spAutoFit/>
          </a:bodyPr>
          <a:lstStyle/>
          <a:p>
            <a:r>
              <a:rPr lang="en-US" sz="4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纯文字内容</a:t>
            </a:r>
            <a:endParaRPr lang="en-US" sz="54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cxnSp>
        <p:nvCxnSpPr>
          <p:cNvPr id="9" name="直线连接符 56">
            <a:extLst>
              <a:ext uri="{FF2B5EF4-FFF2-40B4-BE49-F238E27FC236}">
                <a16:creationId xmlns:a16="http://schemas.microsoft.com/office/drawing/2014/main" id="{8A2030B0-F6F3-2049-404E-FB05C9843A21}"/>
              </a:ext>
            </a:extLst>
          </p:cNvPr>
          <p:cNvCxnSpPr>
            <a:cxnSpLocks/>
          </p:cNvCxnSpPr>
          <p:nvPr/>
        </p:nvCxnSpPr>
        <p:spPr>
          <a:xfrm>
            <a:off x="839788" y="1498044"/>
            <a:ext cx="3330430"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13" name="TextBox 29">
            <a:extLst>
              <a:ext uri="{FF2B5EF4-FFF2-40B4-BE49-F238E27FC236}">
                <a16:creationId xmlns:a16="http://schemas.microsoft.com/office/drawing/2014/main" id="{6EAB25BA-6C72-3EED-300E-B2ECC7E954C6}"/>
              </a:ext>
            </a:extLst>
          </p:cNvPr>
          <p:cNvSpPr txBox="1"/>
          <p:nvPr/>
        </p:nvSpPr>
        <p:spPr>
          <a:xfrm>
            <a:off x="774345" y="1662711"/>
            <a:ext cx="1620957" cy="523220"/>
          </a:xfrm>
          <a:prstGeom prst="rect">
            <a:avLst/>
          </a:prstGeom>
          <a:noFill/>
        </p:spPr>
        <p:txBody>
          <a:bodyPr wrap="none" rtlCol="0">
            <a:spAutoFit/>
          </a:bodyPr>
          <a:lstStyle/>
          <a:p>
            <a:r>
              <a:rPr lang="en-US" sz="2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字体排印</a:t>
            </a:r>
            <a:endParaRPr lang="en-US" sz="32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sp>
        <p:nvSpPr>
          <p:cNvPr id="14" name="TextBox 29">
            <a:extLst>
              <a:ext uri="{FF2B5EF4-FFF2-40B4-BE49-F238E27FC236}">
                <a16:creationId xmlns:a16="http://schemas.microsoft.com/office/drawing/2014/main" id="{4454934A-37BB-867F-0E29-85AC43659B8F}"/>
              </a:ext>
            </a:extLst>
          </p:cNvPr>
          <p:cNvSpPr txBox="1"/>
          <p:nvPr/>
        </p:nvSpPr>
        <p:spPr>
          <a:xfrm>
            <a:off x="1042460" y="2379612"/>
            <a:ext cx="10107080" cy="3422925"/>
          </a:xfrm>
          <a:prstGeom prst="rect">
            <a:avLst/>
          </a:prstGeom>
          <a:noFill/>
        </p:spPr>
        <p:txBody>
          <a:bodyPr wrap="square" rtlCol="0">
            <a:spAutoFit/>
          </a:bodyPr>
          <a:lstStyle/>
          <a:p>
            <a:pPr>
              <a:lnSpc>
                <a:spcPct val="130000"/>
              </a:lnSpc>
            </a:pPr>
            <a:r>
              <a:rPr lang="zh-CN" altLang="en-US" sz="2400">
                <a:solidFill>
                  <a:srgbClr val="383838"/>
                </a:solidFill>
                <a:effectLst>
                  <a:outerShdw blurRad="114300" dist="63500" dir="2700000" algn="ctr" rotWithShape="0">
                    <a:srgbClr val="0068C2">
                      <a:alpha val="20000"/>
                    </a:srgbClr>
                  </a:outerShdw>
                </a:effectLst>
                <a:latin typeface="PingFang SC Medium" panose="020B0400000000000000" pitchFamily="34" charset="-122"/>
                <a:ea typeface="PingFang SC Medium" panose="020B0400000000000000" pitchFamily="34" charset="-122"/>
                <a:cs typeface="SF Pro Semibold" pitchFamily="2" charset="0"/>
              </a:rPr>
              <a:t>　　</a:t>
            </a:r>
            <a:r>
              <a:rPr lang="zh-CN" altLang="en-US"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字体排印</a:t>
            </a: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学，或字体排印，又称为排版设计、文字设计，是通过排版使得文字</a:t>
            </a:r>
            <a:r>
              <a:rPr lang="zh-CN" altLang="en-US"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易认、可读和优美</a:t>
            </a: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的技艺。排印，是排列活字并且付印；而排版，是安排活字的方式，包括字体与字号的选取、栏宽与行高的设定以及字距的调整等。在西方设计领域，这项技艺常常被喻为“二维的建筑”。</a:t>
            </a:r>
            <a:endPar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a:p>
            <a:pPr>
              <a:lnSpc>
                <a:spcPct val="130000"/>
              </a:lnSpc>
            </a:pP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字体排印侧重于</a:t>
            </a:r>
            <a:r>
              <a:rPr lang="zh-CN" altLang="en-US"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对不同样式与大小的活字进行安排</a:t>
            </a: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；与之相近的设计门类字体设计，则是对字体本身形状的描绘。尽管字体设计有时也被视为字体排印的一部分，但是字体排印师通常</a:t>
            </a:r>
            <a:r>
              <a:rPr lang="zh-CN" altLang="en-US"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并不设计字体</a:t>
            </a: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a:t>
            </a:r>
            <a:endPar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pic>
        <p:nvPicPr>
          <p:cNvPr id="2" name="Picture 1">
            <a:extLst>
              <a:ext uri="{FF2B5EF4-FFF2-40B4-BE49-F238E27FC236}">
                <a16:creationId xmlns:a16="http://schemas.microsoft.com/office/drawing/2014/main" id="{5DF5B1AD-4E1E-14AB-72A4-BE57DCD565A7}"/>
              </a:ext>
            </a:extLst>
          </p:cNvPr>
          <p:cNvPicPr>
            <a:picLocks noChangeAspect="1"/>
          </p:cNvPicPr>
          <p:nvPr/>
        </p:nvPicPr>
        <p:blipFill>
          <a:blip r:embed="rId3"/>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3042073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3E39D-4789-CB68-C6FF-C7A5B24B2E46}"/>
            </a:ext>
          </a:extLst>
        </p:cNvPr>
        <p:cNvGrpSpPr/>
        <p:nvPr/>
      </p:nvGrpSpPr>
      <p:grpSpPr>
        <a:xfrm>
          <a:off x="0" y="0"/>
          <a:ext cx="0" cy="0"/>
          <a:chOff x="0" y="0"/>
          <a:chExt cx="0" cy="0"/>
        </a:xfrm>
      </p:grpSpPr>
      <p:grpSp>
        <p:nvGrpSpPr>
          <p:cNvPr id="32" name="组合 31">
            <a:extLst>
              <a:ext uri="{FF2B5EF4-FFF2-40B4-BE49-F238E27FC236}">
                <a16:creationId xmlns:a16="http://schemas.microsoft.com/office/drawing/2014/main" id="{392B6A2C-2619-CE45-EC9C-1C2AB319C5B9}"/>
              </a:ext>
            </a:extLst>
          </p:cNvPr>
          <p:cNvGrpSpPr/>
          <p:nvPr/>
        </p:nvGrpSpPr>
        <p:grpSpPr>
          <a:xfrm>
            <a:off x="774345" y="1617452"/>
            <a:ext cx="10911261" cy="4716000"/>
            <a:chOff x="774345" y="1574298"/>
            <a:chExt cx="10911261" cy="4358629"/>
          </a:xfrm>
        </p:grpSpPr>
        <p:sp>
          <p:nvSpPr>
            <p:cNvPr id="33" name="矩形: 圆角 25">
              <a:extLst>
                <a:ext uri="{FF2B5EF4-FFF2-40B4-BE49-F238E27FC236}">
                  <a16:creationId xmlns:a16="http://schemas.microsoft.com/office/drawing/2014/main" id="{1F9A9043-AC68-BDC3-A48D-229C736DB368}"/>
                </a:ext>
              </a:extLst>
            </p:cNvPr>
            <p:cNvSpPr/>
            <p:nvPr/>
          </p:nvSpPr>
          <p:spPr>
            <a:xfrm>
              <a:off x="774345" y="1574298"/>
              <a:ext cx="10911261" cy="4358629"/>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34" name="1">
              <a:extLst>
                <a:ext uri="{FF2B5EF4-FFF2-40B4-BE49-F238E27FC236}">
                  <a16:creationId xmlns:a16="http://schemas.microsoft.com/office/drawing/2014/main" id="{0329021D-AC50-8681-975C-32F36D4E15BB}"/>
                </a:ext>
              </a:extLst>
            </p:cNvPr>
            <p:cNvSpPr>
              <a:spLocks/>
            </p:cNvSpPr>
            <p:nvPr/>
          </p:nvSpPr>
          <p:spPr>
            <a:xfrm>
              <a:off x="1147448" y="1926393"/>
              <a:ext cx="3153600" cy="3693190"/>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35" name="1">
            <a:extLst>
              <a:ext uri="{FF2B5EF4-FFF2-40B4-BE49-F238E27FC236}">
                <a16:creationId xmlns:a16="http://schemas.microsoft.com/office/drawing/2014/main" id="{44DB50BD-5D53-0423-292E-81190A358DF7}"/>
              </a:ext>
            </a:extLst>
          </p:cNvPr>
          <p:cNvSpPr>
            <a:spLocks/>
          </p:cNvSpPr>
          <p:nvPr/>
        </p:nvSpPr>
        <p:spPr>
          <a:xfrm>
            <a:off x="4620937" y="1998416"/>
            <a:ext cx="3153600" cy="3996001"/>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6" name="1">
            <a:extLst>
              <a:ext uri="{FF2B5EF4-FFF2-40B4-BE49-F238E27FC236}">
                <a16:creationId xmlns:a16="http://schemas.microsoft.com/office/drawing/2014/main" id="{9681DC0B-D1BE-78DD-BA52-0E94AC528D6C}"/>
              </a:ext>
            </a:extLst>
          </p:cNvPr>
          <p:cNvSpPr>
            <a:spLocks/>
          </p:cNvSpPr>
          <p:nvPr/>
        </p:nvSpPr>
        <p:spPr>
          <a:xfrm>
            <a:off x="8112010" y="1998416"/>
            <a:ext cx="3153600" cy="3996001"/>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7" name="TextBox 29">
            <a:extLst>
              <a:ext uri="{FF2B5EF4-FFF2-40B4-BE49-F238E27FC236}">
                <a16:creationId xmlns:a16="http://schemas.microsoft.com/office/drawing/2014/main" id="{F2AF3152-7EAF-3FAE-7DEF-ACCC184C1422}"/>
              </a:ext>
            </a:extLst>
          </p:cNvPr>
          <p:cNvSpPr txBox="1"/>
          <p:nvPr/>
        </p:nvSpPr>
        <p:spPr>
          <a:xfrm>
            <a:off x="1255582" y="2156475"/>
            <a:ext cx="1723549" cy="553998"/>
          </a:xfrm>
          <a:prstGeom prst="rect">
            <a:avLst/>
          </a:prstGeom>
          <a:noFill/>
        </p:spPr>
        <p:txBody>
          <a:bodyPr wrap="none" rtlCol="0">
            <a:spAutoFit/>
          </a:bodyPr>
          <a:lstStyle/>
          <a:p>
            <a:r>
              <a:rPr lang="en-US" sz="30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rPr>
              <a:t>辅助功能</a:t>
            </a:r>
          </a:p>
        </p:txBody>
      </p:sp>
      <p:sp>
        <p:nvSpPr>
          <p:cNvPr id="38" name="TextBox 29">
            <a:extLst>
              <a:ext uri="{FF2B5EF4-FFF2-40B4-BE49-F238E27FC236}">
                <a16:creationId xmlns:a16="http://schemas.microsoft.com/office/drawing/2014/main" id="{D79D1872-A0CE-A2C8-70E0-AF56202CB6CE}"/>
              </a:ext>
            </a:extLst>
          </p:cNvPr>
          <p:cNvSpPr txBox="1"/>
          <p:nvPr/>
        </p:nvSpPr>
        <p:spPr>
          <a:xfrm>
            <a:off x="4713890" y="2156475"/>
            <a:ext cx="954107" cy="553998"/>
          </a:xfrm>
          <a:prstGeom prst="rect">
            <a:avLst/>
          </a:prstGeom>
          <a:noFill/>
        </p:spPr>
        <p:txBody>
          <a:bodyPr wrap="none" rtlCol="0">
            <a:spAutoFit/>
          </a:bodyPr>
          <a:lstStyle/>
          <a:p>
            <a:r>
              <a:rPr lang="en-US" sz="30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rPr>
              <a:t>颜色</a:t>
            </a:r>
          </a:p>
        </p:txBody>
      </p:sp>
      <p:sp>
        <p:nvSpPr>
          <p:cNvPr id="39" name="TextBox 29">
            <a:extLst>
              <a:ext uri="{FF2B5EF4-FFF2-40B4-BE49-F238E27FC236}">
                <a16:creationId xmlns:a16="http://schemas.microsoft.com/office/drawing/2014/main" id="{32EB1500-F695-1226-2D52-9D68D18D03F9}"/>
              </a:ext>
            </a:extLst>
          </p:cNvPr>
          <p:cNvSpPr txBox="1"/>
          <p:nvPr/>
        </p:nvSpPr>
        <p:spPr>
          <a:xfrm>
            <a:off x="8274775" y="2156475"/>
            <a:ext cx="954107" cy="553998"/>
          </a:xfrm>
          <a:prstGeom prst="rect">
            <a:avLst/>
          </a:prstGeom>
          <a:noFill/>
        </p:spPr>
        <p:txBody>
          <a:bodyPr wrap="none" rtlCol="0">
            <a:spAutoFit/>
          </a:bodyPr>
          <a:lstStyle/>
          <a:p>
            <a:r>
              <a:rPr lang="en-US" sz="30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rPr>
              <a:t>布局</a:t>
            </a:r>
          </a:p>
        </p:txBody>
      </p:sp>
      <p:cxnSp>
        <p:nvCxnSpPr>
          <p:cNvPr id="40" name="直线连接符 56">
            <a:extLst>
              <a:ext uri="{FF2B5EF4-FFF2-40B4-BE49-F238E27FC236}">
                <a16:creationId xmlns:a16="http://schemas.microsoft.com/office/drawing/2014/main" id="{6F31C757-6ED4-74BD-5EC1-8FD4D5084934}"/>
              </a:ext>
            </a:extLst>
          </p:cNvPr>
          <p:cNvCxnSpPr>
            <a:cxnSpLocks/>
          </p:cNvCxnSpPr>
          <p:nvPr/>
        </p:nvCxnSpPr>
        <p:spPr>
          <a:xfrm>
            <a:off x="1384911" y="2721302"/>
            <a:ext cx="532434"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cxnSp>
        <p:nvCxnSpPr>
          <p:cNvPr id="45" name="直线连接符 56">
            <a:extLst>
              <a:ext uri="{FF2B5EF4-FFF2-40B4-BE49-F238E27FC236}">
                <a16:creationId xmlns:a16="http://schemas.microsoft.com/office/drawing/2014/main" id="{903AD05F-1EA7-CE5A-697F-E18BCAF9A0AC}"/>
              </a:ext>
            </a:extLst>
          </p:cNvPr>
          <p:cNvCxnSpPr>
            <a:cxnSpLocks/>
          </p:cNvCxnSpPr>
          <p:nvPr/>
        </p:nvCxnSpPr>
        <p:spPr>
          <a:xfrm>
            <a:off x="4852011" y="2702335"/>
            <a:ext cx="532434"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cxnSp>
        <p:nvCxnSpPr>
          <p:cNvPr id="46" name="直线连接符 56">
            <a:extLst>
              <a:ext uri="{FF2B5EF4-FFF2-40B4-BE49-F238E27FC236}">
                <a16:creationId xmlns:a16="http://schemas.microsoft.com/office/drawing/2014/main" id="{AEB46E8B-6163-3F3D-6798-FB2A287A7383}"/>
              </a:ext>
            </a:extLst>
          </p:cNvPr>
          <p:cNvCxnSpPr>
            <a:cxnSpLocks/>
          </p:cNvCxnSpPr>
          <p:nvPr/>
        </p:nvCxnSpPr>
        <p:spPr>
          <a:xfrm>
            <a:off x="8439273" y="2721302"/>
            <a:ext cx="532434"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2" name="TextBox 29">
            <a:extLst>
              <a:ext uri="{FF2B5EF4-FFF2-40B4-BE49-F238E27FC236}">
                <a16:creationId xmlns:a16="http://schemas.microsoft.com/office/drawing/2014/main" id="{69A297D6-C2AC-4BF0-FBD8-48D6879367FD}"/>
              </a:ext>
            </a:extLst>
          </p:cNvPr>
          <p:cNvSpPr txBox="1"/>
          <p:nvPr/>
        </p:nvSpPr>
        <p:spPr>
          <a:xfrm>
            <a:off x="774345" y="641215"/>
            <a:ext cx="3262432" cy="830997"/>
          </a:xfrm>
          <a:prstGeom prst="rect">
            <a:avLst/>
          </a:prstGeom>
          <a:noFill/>
        </p:spPr>
        <p:txBody>
          <a:bodyPr wrap="none" rtlCol="0">
            <a:spAutoFit/>
          </a:bodyPr>
          <a:lstStyle/>
          <a:p>
            <a:r>
              <a:rPr lang="en-US" sz="4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三栏式内容</a:t>
            </a:r>
            <a:endParaRPr lang="en-US" sz="54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sp>
        <p:nvSpPr>
          <p:cNvPr id="3" name="TextBox 29">
            <a:extLst>
              <a:ext uri="{FF2B5EF4-FFF2-40B4-BE49-F238E27FC236}">
                <a16:creationId xmlns:a16="http://schemas.microsoft.com/office/drawing/2014/main" id="{EEB9FEBE-8C5B-911F-4419-4C56E10B979B}"/>
              </a:ext>
            </a:extLst>
          </p:cNvPr>
          <p:cNvSpPr txBox="1"/>
          <p:nvPr/>
        </p:nvSpPr>
        <p:spPr>
          <a:xfrm>
            <a:off x="8206269" y="2872962"/>
            <a:ext cx="2965081" cy="2735685"/>
          </a:xfrm>
          <a:prstGeom prst="rect">
            <a:avLst/>
          </a:prstGeom>
          <a:noFill/>
        </p:spPr>
        <p:txBody>
          <a:bodyPr wrap="square" rtlCol="0">
            <a:spAutoFit/>
          </a:bodyPr>
          <a:lstStyle/>
          <a:p>
            <a:pPr>
              <a:lnSpc>
                <a:spcPct val="120000"/>
              </a:lnSpc>
            </a:pP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　　设计完美适应环境变化且在视觉上保持一致的布局。</a:t>
            </a:r>
            <a:r>
              <a:rPr lang="zh-CN" altLang="en-US">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用户希望你打造的体验在其旋转设备、调整窗口大小、添加其他显示器或切换到不同设备时运行良好并且使用顺手。你可以通过多种方式确保界面的高适配性。</a:t>
            </a:r>
            <a:endPar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4" name="TextBox 29">
            <a:extLst>
              <a:ext uri="{FF2B5EF4-FFF2-40B4-BE49-F238E27FC236}">
                <a16:creationId xmlns:a16="http://schemas.microsoft.com/office/drawing/2014/main" id="{D8CCF60E-563E-32A5-A2E3-94CBCBF09375}"/>
              </a:ext>
            </a:extLst>
          </p:cNvPr>
          <p:cNvSpPr txBox="1"/>
          <p:nvPr/>
        </p:nvSpPr>
        <p:spPr>
          <a:xfrm>
            <a:off x="4713890" y="2929274"/>
            <a:ext cx="2965081" cy="2735685"/>
          </a:xfrm>
          <a:prstGeom prst="rect">
            <a:avLst/>
          </a:prstGeom>
          <a:noFill/>
        </p:spPr>
        <p:txBody>
          <a:bodyPr wrap="square" rtlCol="0">
            <a:spAutoFit/>
          </a:bodyPr>
          <a:lstStyle/>
          <a:p>
            <a:pPr>
              <a:lnSpc>
                <a:spcPct val="120000"/>
              </a:lnSpc>
            </a:pP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　　</a:t>
            </a:r>
            <a:r>
              <a:rPr lang="zh-CN" altLang="en-US" b="0" i="0">
                <a:solidFill>
                  <a:srgbClr val="1D1D1F"/>
                </a:solidFill>
                <a:effectLst/>
                <a:latin typeface="SF Pro SC" pitchFamily="2" charset="0"/>
              </a:rPr>
              <a:t>系统定义了与各种</a:t>
            </a: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背景和外观模式协调的颜色</a:t>
            </a:r>
            <a:r>
              <a:rPr lang="zh-CN" altLang="en-US" b="0" i="0">
                <a:solidFill>
                  <a:srgbClr val="1D1D1F"/>
                </a:solidFill>
                <a:effectLst/>
                <a:latin typeface="SF Pro SC" pitchFamily="2" charset="0"/>
              </a:rPr>
              <a:t>，并可自动适应虚化效果和辅助功能设置。用户熟悉系统颜色，使用这些颜色可轻松地在设备上打造易于上手的体验。你不妨也尝试使用自定义颜色来增强视觉体验。</a:t>
            </a:r>
            <a:endPar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5" name="TextBox 29">
            <a:extLst>
              <a:ext uri="{FF2B5EF4-FFF2-40B4-BE49-F238E27FC236}">
                <a16:creationId xmlns:a16="http://schemas.microsoft.com/office/drawing/2014/main" id="{9F9066CF-4CD9-8DCE-C36F-153E8B380CC4}"/>
              </a:ext>
            </a:extLst>
          </p:cNvPr>
          <p:cNvSpPr txBox="1"/>
          <p:nvPr/>
        </p:nvSpPr>
        <p:spPr>
          <a:xfrm>
            <a:off x="1235860" y="2990016"/>
            <a:ext cx="2965081" cy="2733056"/>
          </a:xfrm>
          <a:prstGeom prst="rect">
            <a:avLst/>
          </a:prstGeom>
          <a:noFill/>
        </p:spPr>
        <p:txBody>
          <a:bodyPr wrap="square" rtlCol="0">
            <a:spAutoFit/>
          </a:bodyPr>
          <a:lstStyle/>
          <a:p>
            <a:pPr>
              <a:lnSpc>
                <a:spcPct val="120000"/>
              </a:lnSpc>
            </a:pP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　　</a:t>
            </a:r>
            <a:r>
              <a:rPr lang="zh-CN" altLang="en-US" b="0" i="0">
                <a:solidFill>
                  <a:srgbClr val="1D1D1F"/>
                </a:solidFill>
                <a:effectLst/>
                <a:latin typeface="SF Pro SC" pitchFamily="2" charset="0"/>
              </a:rPr>
              <a:t>提供</a:t>
            </a: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辅助功能</a:t>
            </a:r>
            <a:r>
              <a:rPr lang="zh-CN" altLang="en-US" b="0" i="0">
                <a:solidFill>
                  <a:srgbClr val="1D1D1F"/>
                </a:solidFill>
                <a:effectLst/>
                <a:latin typeface="SF Pro SC" pitchFamily="2" charset="0"/>
              </a:rPr>
              <a:t>的 </a:t>
            </a:r>
            <a:r>
              <a:rPr lang="en-US" altLang="zh-CN" b="0" i="0">
                <a:solidFill>
                  <a:srgbClr val="1D1D1F"/>
                </a:solidFill>
                <a:effectLst/>
                <a:latin typeface="SF Pro SC" pitchFamily="2" charset="0"/>
              </a:rPr>
              <a:t>App </a:t>
            </a:r>
            <a:r>
              <a:rPr lang="zh-CN" altLang="en-US" b="0" i="0">
                <a:solidFill>
                  <a:srgbClr val="1D1D1F"/>
                </a:solidFill>
                <a:effectLst/>
                <a:latin typeface="SF Pro SC" pitchFamily="2" charset="0"/>
              </a:rPr>
              <a:t>或游戏在设计上支持辅助功能个性化，无论</a:t>
            </a: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每个人</a:t>
            </a:r>
            <a:r>
              <a:rPr lang="zh-CN" altLang="en-US" b="0" i="0">
                <a:solidFill>
                  <a:srgbClr val="1D1D1F"/>
                </a:solidFill>
                <a:effectLst/>
                <a:latin typeface="SF Pro SC" pitchFamily="2" charset="0"/>
              </a:rPr>
              <a:t>的能力</a:t>
            </a:r>
            <a:r>
              <a:rPr lang="zh-CN" altLang="en-US">
                <a:solidFill>
                  <a:srgbClr val="1D1D1F"/>
                </a:solidFill>
                <a:latin typeface="SF Pro SC" pitchFamily="2" charset="0"/>
              </a:rPr>
              <a:t>或设备使用方式如何，都可帮助其享受出色的用户体验。辅助功能不仅仅是让残障人士可获取信息，而是面向所有人的功能。</a:t>
            </a:r>
          </a:p>
        </p:txBody>
      </p:sp>
      <p:pic>
        <p:nvPicPr>
          <p:cNvPr id="6" name="Picture 5">
            <a:extLst>
              <a:ext uri="{FF2B5EF4-FFF2-40B4-BE49-F238E27FC236}">
                <a16:creationId xmlns:a16="http://schemas.microsoft.com/office/drawing/2014/main" id="{9B9C48BD-2F8B-F845-91A0-EF17DF189EDF}"/>
              </a:ext>
            </a:extLst>
          </p:cNvPr>
          <p:cNvPicPr>
            <a:picLocks noChangeAspect="1"/>
          </p:cNvPicPr>
          <p:nvPr/>
        </p:nvPicPr>
        <p:blipFill>
          <a:blip r:embed="rId3"/>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2965760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0BCFD-E8E3-E9AC-7644-13BFA121EC98}"/>
            </a:ext>
          </a:extLst>
        </p:cNvPr>
        <p:cNvGrpSpPr/>
        <p:nvPr/>
      </p:nvGrpSpPr>
      <p:grpSpPr>
        <a:xfrm>
          <a:off x="0" y="0"/>
          <a:ext cx="0" cy="0"/>
          <a:chOff x="0" y="0"/>
          <a:chExt cx="0" cy="0"/>
        </a:xfrm>
      </p:grpSpPr>
      <p:sp>
        <p:nvSpPr>
          <p:cNvPr id="33" name="矩形: 圆角 25">
            <a:extLst>
              <a:ext uri="{FF2B5EF4-FFF2-40B4-BE49-F238E27FC236}">
                <a16:creationId xmlns:a16="http://schemas.microsoft.com/office/drawing/2014/main" id="{58F758CF-7ADA-C7B5-4175-D5095F6B92B3}"/>
              </a:ext>
            </a:extLst>
          </p:cNvPr>
          <p:cNvSpPr/>
          <p:nvPr/>
        </p:nvSpPr>
        <p:spPr>
          <a:xfrm>
            <a:off x="774345" y="1617452"/>
            <a:ext cx="10911261" cy="4716000"/>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34" name="1">
            <a:extLst>
              <a:ext uri="{FF2B5EF4-FFF2-40B4-BE49-F238E27FC236}">
                <a16:creationId xmlns:a16="http://schemas.microsoft.com/office/drawing/2014/main" id="{18DE7C24-9F52-9BBE-D848-AE118FEFF15A}"/>
              </a:ext>
            </a:extLst>
          </p:cNvPr>
          <p:cNvSpPr>
            <a:spLocks/>
          </p:cNvSpPr>
          <p:nvPr/>
        </p:nvSpPr>
        <p:spPr>
          <a:xfrm>
            <a:off x="1147448"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5" name="1">
            <a:extLst>
              <a:ext uri="{FF2B5EF4-FFF2-40B4-BE49-F238E27FC236}">
                <a16:creationId xmlns:a16="http://schemas.microsoft.com/office/drawing/2014/main" id="{34A5BC20-E9D2-44F5-6B4B-7A5506A60060}"/>
              </a:ext>
            </a:extLst>
          </p:cNvPr>
          <p:cNvSpPr>
            <a:spLocks/>
          </p:cNvSpPr>
          <p:nvPr/>
        </p:nvSpPr>
        <p:spPr>
          <a:xfrm>
            <a:off x="4620937"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6" name="1">
            <a:extLst>
              <a:ext uri="{FF2B5EF4-FFF2-40B4-BE49-F238E27FC236}">
                <a16:creationId xmlns:a16="http://schemas.microsoft.com/office/drawing/2014/main" id="{F59194AF-8EA8-6075-FE63-FC05E2F0ADC2}"/>
              </a:ext>
            </a:extLst>
          </p:cNvPr>
          <p:cNvSpPr>
            <a:spLocks/>
          </p:cNvSpPr>
          <p:nvPr/>
        </p:nvSpPr>
        <p:spPr>
          <a:xfrm>
            <a:off x="8112010"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2" name="直线连接符 56">
            <a:extLst>
              <a:ext uri="{FF2B5EF4-FFF2-40B4-BE49-F238E27FC236}">
                <a16:creationId xmlns:a16="http://schemas.microsoft.com/office/drawing/2014/main" id="{C5A7303A-6AD5-55C9-CC45-ECC59FA0897A}"/>
              </a:ext>
            </a:extLst>
          </p:cNvPr>
          <p:cNvCxnSpPr>
            <a:cxnSpLocks/>
          </p:cNvCxnSpPr>
          <p:nvPr/>
        </p:nvCxnSpPr>
        <p:spPr>
          <a:xfrm flipV="1">
            <a:off x="1244233" y="2002488"/>
            <a:ext cx="0" cy="483577"/>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5" name="TextBox 29">
            <a:extLst>
              <a:ext uri="{FF2B5EF4-FFF2-40B4-BE49-F238E27FC236}">
                <a16:creationId xmlns:a16="http://schemas.microsoft.com/office/drawing/2014/main" id="{70679FCA-C3E4-3705-D173-43072A2D21DA}"/>
              </a:ext>
            </a:extLst>
          </p:cNvPr>
          <p:cNvSpPr txBox="1"/>
          <p:nvPr/>
        </p:nvSpPr>
        <p:spPr>
          <a:xfrm>
            <a:off x="1342138" y="1951888"/>
            <a:ext cx="1826141"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rPr>
              <a:t>辅助功能</a:t>
            </a:r>
            <a:endParaRPr lang="en-US" sz="36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endParaRPr>
          </a:p>
        </p:txBody>
      </p:sp>
      <p:cxnSp>
        <p:nvCxnSpPr>
          <p:cNvPr id="9" name="直线连接符 56">
            <a:extLst>
              <a:ext uri="{FF2B5EF4-FFF2-40B4-BE49-F238E27FC236}">
                <a16:creationId xmlns:a16="http://schemas.microsoft.com/office/drawing/2014/main" id="{D903C6E9-DC29-3F38-366A-302D6C99CECB}"/>
              </a:ext>
            </a:extLst>
          </p:cNvPr>
          <p:cNvCxnSpPr>
            <a:cxnSpLocks/>
          </p:cNvCxnSpPr>
          <p:nvPr/>
        </p:nvCxnSpPr>
        <p:spPr>
          <a:xfrm flipV="1">
            <a:off x="4702541" y="2002488"/>
            <a:ext cx="0" cy="483577"/>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10" name="TextBox 29">
            <a:extLst>
              <a:ext uri="{FF2B5EF4-FFF2-40B4-BE49-F238E27FC236}">
                <a16:creationId xmlns:a16="http://schemas.microsoft.com/office/drawing/2014/main" id="{BD7B8932-610C-B94F-9052-FAE0340D609A}"/>
              </a:ext>
            </a:extLst>
          </p:cNvPr>
          <p:cNvSpPr txBox="1"/>
          <p:nvPr/>
        </p:nvSpPr>
        <p:spPr>
          <a:xfrm>
            <a:off x="4800446" y="1951888"/>
            <a:ext cx="1005403"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rPr>
              <a:t>颜色</a:t>
            </a:r>
            <a:endParaRPr lang="en-US" sz="36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endParaRPr>
          </a:p>
        </p:txBody>
      </p:sp>
      <p:cxnSp>
        <p:nvCxnSpPr>
          <p:cNvPr id="11" name="直线连接符 56">
            <a:extLst>
              <a:ext uri="{FF2B5EF4-FFF2-40B4-BE49-F238E27FC236}">
                <a16:creationId xmlns:a16="http://schemas.microsoft.com/office/drawing/2014/main" id="{CE860854-98DF-D246-CFE4-744CDC5DDF49}"/>
              </a:ext>
            </a:extLst>
          </p:cNvPr>
          <p:cNvCxnSpPr>
            <a:cxnSpLocks/>
          </p:cNvCxnSpPr>
          <p:nvPr/>
        </p:nvCxnSpPr>
        <p:spPr>
          <a:xfrm flipV="1">
            <a:off x="8263426" y="2002488"/>
            <a:ext cx="0" cy="483577"/>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12" name="TextBox 29">
            <a:extLst>
              <a:ext uri="{FF2B5EF4-FFF2-40B4-BE49-F238E27FC236}">
                <a16:creationId xmlns:a16="http://schemas.microsoft.com/office/drawing/2014/main" id="{AFB28D5B-5781-7299-4EDB-2F68FB154EB2}"/>
              </a:ext>
            </a:extLst>
          </p:cNvPr>
          <p:cNvSpPr txBox="1"/>
          <p:nvPr/>
        </p:nvSpPr>
        <p:spPr>
          <a:xfrm>
            <a:off x="8361331" y="1951888"/>
            <a:ext cx="1005403"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rPr>
              <a:t>布局</a:t>
            </a:r>
            <a:endParaRPr lang="en-US" sz="36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endParaRPr>
          </a:p>
        </p:txBody>
      </p:sp>
      <p:sp>
        <p:nvSpPr>
          <p:cNvPr id="3" name="TextBox 29">
            <a:extLst>
              <a:ext uri="{FF2B5EF4-FFF2-40B4-BE49-F238E27FC236}">
                <a16:creationId xmlns:a16="http://schemas.microsoft.com/office/drawing/2014/main" id="{A28E4CC8-5EBC-3B49-881B-E4B75CD3AE80}"/>
              </a:ext>
            </a:extLst>
          </p:cNvPr>
          <p:cNvSpPr txBox="1"/>
          <p:nvPr/>
        </p:nvSpPr>
        <p:spPr>
          <a:xfrm>
            <a:off x="774345" y="641215"/>
            <a:ext cx="3262432" cy="830997"/>
          </a:xfrm>
          <a:prstGeom prst="rect">
            <a:avLst/>
          </a:prstGeom>
          <a:noFill/>
        </p:spPr>
        <p:txBody>
          <a:bodyPr wrap="none" rtlCol="0">
            <a:spAutoFit/>
          </a:bodyPr>
          <a:lstStyle/>
          <a:p>
            <a:r>
              <a:rPr lang="en-US" sz="4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三栏式内容</a:t>
            </a:r>
            <a:endParaRPr lang="en-US" sz="54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sp>
        <p:nvSpPr>
          <p:cNvPr id="4" name="TextBox 29">
            <a:extLst>
              <a:ext uri="{FF2B5EF4-FFF2-40B4-BE49-F238E27FC236}">
                <a16:creationId xmlns:a16="http://schemas.microsoft.com/office/drawing/2014/main" id="{8C6F76BD-FF19-B09D-70CC-36430412E670}"/>
              </a:ext>
            </a:extLst>
          </p:cNvPr>
          <p:cNvSpPr txBox="1"/>
          <p:nvPr/>
        </p:nvSpPr>
        <p:spPr>
          <a:xfrm>
            <a:off x="8206269" y="2872962"/>
            <a:ext cx="2965081" cy="2735685"/>
          </a:xfrm>
          <a:prstGeom prst="rect">
            <a:avLst/>
          </a:prstGeom>
          <a:noFill/>
        </p:spPr>
        <p:txBody>
          <a:bodyPr wrap="square" rtlCol="0">
            <a:spAutoFit/>
          </a:bodyPr>
          <a:lstStyle/>
          <a:p>
            <a:pPr>
              <a:lnSpc>
                <a:spcPct val="120000"/>
              </a:lnSpc>
            </a:pP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　　设计完美适应环境变化且在视觉上保持一致的布局。</a:t>
            </a:r>
            <a:r>
              <a:rPr lang="zh-CN" altLang="en-US">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用户希望你打造的体验在其旋转设备、调整窗口大小、添加其他显示器或切换到不同设备时运行良好并且使用顺手。你可以通过多种方式确保界面的高适配性。</a:t>
            </a:r>
            <a:endPar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6" name="TextBox 29">
            <a:extLst>
              <a:ext uri="{FF2B5EF4-FFF2-40B4-BE49-F238E27FC236}">
                <a16:creationId xmlns:a16="http://schemas.microsoft.com/office/drawing/2014/main" id="{17A39DA8-5BB1-639A-DD68-4B1F3994A435}"/>
              </a:ext>
            </a:extLst>
          </p:cNvPr>
          <p:cNvSpPr txBox="1"/>
          <p:nvPr/>
        </p:nvSpPr>
        <p:spPr>
          <a:xfrm>
            <a:off x="4713890" y="2929274"/>
            <a:ext cx="2965081" cy="2735685"/>
          </a:xfrm>
          <a:prstGeom prst="rect">
            <a:avLst/>
          </a:prstGeom>
          <a:noFill/>
        </p:spPr>
        <p:txBody>
          <a:bodyPr wrap="square" rtlCol="0">
            <a:spAutoFit/>
          </a:bodyPr>
          <a:lstStyle/>
          <a:p>
            <a:pPr>
              <a:lnSpc>
                <a:spcPct val="120000"/>
              </a:lnSpc>
            </a:pP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　　</a:t>
            </a:r>
            <a:r>
              <a:rPr lang="zh-CN" altLang="en-US" b="0" i="0">
                <a:solidFill>
                  <a:srgbClr val="1D1D1F"/>
                </a:solidFill>
                <a:effectLst/>
                <a:latin typeface="SF Pro SC" pitchFamily="2" charset="0"/>
              </a:rPr>
              <a:t>系统定义了与各种</a:t>
            </a: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背景和外观模式协调的颜色</a:t>
            </a:r>
            <a:r>
              <a:rPr lang="zh-CN" altLang="en-US" b="0" i="0">
                <a:solidFill>
                  <a:srgbClr val="1D1D1F"/>
                </a:solidFill>
                <a:effectLst/>
                <a:latin typeface="SF Pro SC" pitchFamily="2" charset="0"/>
              </a:rPr>
              <a:t>，并可自动适应虚化效果和辅助功能设置。用户熟悉系统颜色，使用这些颜色可轻松地在设备上打造易于上手的体验。你不妨也尝试使用自定义颜色来增强视觉体验。</a:t>
            </a:r>
            <a:endPar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16" name="TextBox 29">
            <a:extLst>
              <a:ext uri="{FF2B5EF4-FFF2-40B4-BE49-F238E27FC236}">
                <a16:creationId xmlns:a16="http://schemas.microsoft.com/office/drawing/2014/main" id="{B82A465C-064F-51E3-2A74-918519461B27}"/>
              </a:ext>
            </a:extLst>
          </p:cNvPr>
          <p:cNvSpPr txBox="1"/>
          <p:nvPr/>
        </p:nvSpPr>
        <p:spPr>
          <a:xfrm>
            <a:off x="1235860" y="2990016"/>
            <a:ext cx="2965081" cy="2733056"/>
          </a:xfrm>
          <a:prstGeom prst="rect">
            <a:avLst/>
          </a:prstGeom>
          <a:noFill/>
        </p:spPr>
        <p:txBody>
          <a:bodyPr wrap="square" rtlCol="0">
            <a:spAutoFit/>
          </a:bodyPr>
          <a:lstStyle/>
          <a:p>
            <a:pPr>
              <a:lnSpc>
                <a:spcPct val="120000"/>
              </a:lnSpc>
            </a:pP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　　</a:t>
            </a:r>
            <a:r>
              <a:rPr lang="zh-CN" altLang="en-US" b="0" i="0">
                <a:solidFill>
                  <a:srgbClr val="1D1D1F"/>
                </a:solidFill>
                <a:effectLst/>
                <a:latin typeface="SF Pro SC" pitchFamily="2" charset="0"/>
              </a:rPr>
              <a:t>提供</a:t>
            </a: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辅助功能</a:t>
            </a:r>
            <a:r>
              <a:rPr lang="zh-CN" altLang="en-US" b="0" i="0">
                <a:solidFill>
                  <a:srgbClr val="1D1D1F"/>
                </a:solidFill>
                <a:effectLst/>
                <a:latin typeface="SF Pro SC" pitchFamily="2" charset="0"/>
              </a:rPr>
              <a:t>的 </a:t>
            </a:r>
            <a:r>
              <a:rPr lang="en-US" altLang="zh-CN" b="0" i="0">
                <a:solidFill>
                  <a:srgbClr val="1D1D1F"/>
                </a:solidFill>
                <a:effectLst/>
                <a:latin typeface="SF Pro SC" pitchFamily="2" charset="0"/>
              </a:rPr>
              <a:t>App </a:t>
            </a:r>
            <a:r>
              <a:rPr lang="zh-CN" altLang="en-US" b="0" i="0">
                <a:solidFill>
                  <a:srgbClr val="1D1D1F"/>
                </a:solidFill>
                <a:effectLst/>
                <a:latin typeface="SF Pro SC" pitchFamily="2" charset="0"/>
              </a:rPr>
              <a:t>或游戏在设计上支持辅助功能个性化，无论</a:t>
            </a: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每个人</a:t>
            </a:r>
            <a:r>
              <a:rPr lang="zh-CN" altLang="en-US" b="0" i="0">
                <a:solidFill>
                  <a:srgbClr val="1D1D1F"/>
                </a:solidFill>
                <a:effectLst/>
                <a:latin typeface="SF Pro SC" pitchFamily="2" charset="0"/>
              </a:rPr>
              <a:t>的能力</a:t>
            </a:r>
            <a:r>
              <a:rPr lang="zh-CN" altLang="en-US">
                <a:solidFill>
                  <a:srgbClr val="1D1D1F"/>
                </a:solidFill>
                <a:latin typeface="SF Pro SC" pitchFamily="2" charset="0"/>
              </a:rPr>
              <a:t>或设备使用方式如何，都可帮助其享受出色的用户体验。辅助功能不仅仅是让残障人士可获取信息，而是面向所有人的功能。</a:t>
            </a:r>
          </a:p>
        </p:txBody>
      </p:sp>
      <p:pic>
        <p:nvPicPr>
          <p:cNvPr id="8" name="Picture 7">
            <a:extLst>
              <a:ext uri="{FF2B5EF4-FFF2-40B4-BE49-F238E27FC236}">
                <a16:creationId xmlns:a16="http://schemas.microsoft.com/office/drawing/2014/main" id="{31E3A85B-C46B-F37C-93D0-68BFFBDFD63E}"/>
              </a:ext>
            </a:extLst>
          </p:cNvPr>
          <p:cNvPicPr>
            <a:picLocks noChangeAspect="1"/>
          </p:cNvPicPr>
          <p:nvPr/>
        </p:nvPicPr>
        <p:blipFill>
          <a:blip r:embed="rId3"/>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164085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0E403-FB2D-A883-0A11-CF34A5E8C898}"/>
            </a:ext>
          </a:extLst>
        </p:cNvPr>
        <p:cNvGrpSpPr/>
        <p:nvPr/>
      </p:nvGrpSpPr>
      <p:grpSpPr>
        <a:xfrm>
          <a:off x="0" y="0"/>
          <a:ext cx="0" cy="0"/>
          <a:chOff x="0" y="0"/>
          <a:chExt cx="0" cy="0"/>
        </a:xfrm>
      </p:grpSpPr>
      <p:sp>
        <p:nvSpPr>
          <p:cNvPr id="33" name="矩形: 圆角 25">
            <a:extLst>
              <a:ext uri="{FF2B5EF4-FFF2-40B4-BE49-F238E27FC236}">
                <a16:creationId xmlns:a16="http://schemas.microsoft.com/office/drawing/2014/main" id="{9BF64E8A-CAAB-04DF-D531-C658940AD5E9}"/>
              </a:ext>
            </a:extLst>
          </p:cNvPr>
          <p:cNvSpPr/>
          <p:nvPr/>
        </p:nvSpPr>
        <p:spPr>
          <a:xfrm>
            <a:off x="774345" y="1617452"/>
            <a:ext cx="10911261" cy="4716000"/>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34" name="1">
            <a:extLst>
              <a:ext uri="{FF2B5EF4-FFF2-40B4-BE49-F238E27FC236}">
                <a16:creationId xmlns:a16="http://schemas.microsoft.com/office/drawing/2014/main" id="{E8E89EEE-F981-F846-6580-95D58C2304B9}"/>
              </a:ext>
            </a:extLst>
          </p:cNvPr>
          <p:cNvSpPr>
            <a:spLocks/>
          </p:cNvSpPr>
          <p:nvPr/>
        </p:nvSpPr>
        <p:spPr>
          <a:xfrm>
            <a:off x="1147448"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5" name="1">
            <a:extLst>
              <a:ext uri="{FF2B5EF4-FFF2-40B4-BE49-F238E27FC236}">
                <a16:creationId xmlns:a16="http://schemas.microsoft.com/office/drawing/2014/main" id="{16966F01-D626-BB0F-957E-DDC4BBF533A8}"/>
              </a:ext>
            </a:extLst>
          </p:cNvPr>
          <p:cNvSpPr>
            <a:spLocks/>
          </p:cNvSpPr>
          <p:nvPr/>
        </p:nvSpPr>
        <p:spPr>
          <a:xfrm>
            <a:off x="4620937"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6" name="1">
            <a:extLst>
              <a:ext uri="{FF2B5EF4-FFF2-40B4-BE49-F238E27FC236}">
                <a16:creationId xmlns:a16="http://schemas.microsoft.com/office/drawing/2014/main" id="{317DF7B7-C839-6491-B91A-A5F0B29B941A}"/>
              </a:ext>
            </a:extLst>
          </p:cNvPr>
          <p:cNvSpPr>
            <a:spLocks/>
          </p:cNvSpPr>
          <p:nvPr/>
        </p:nvSpPr>
        <p:spPr>
          <a:xfrm>
            <a:off x="8112010" y="2699238"/>
            <a:ext cx="3153600" cy="3295179"/>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TextBox 29">
            <a:extLst>
              <a:ext uri="{FF2B5EF4-FFF2-40B4-BE49-F238E27FC236}">
                <a16:creationId xmlns:a16="http://schemas.microsoft.com/office/drawing/2014/main" id="{F32E918A-9B1B-FB53-C6D0-A53D2114149A}"/>
              </a:ext>
            </a:extLst>
          </p:cNvPr>
          <p:cNvSpPr txBox="1"/>
          <p:nvPr/>
        </p:nvSpPr>
        <p:spPr>
          <a:xfrm>
            <a:off x="1696479" y="1982665"/>
            <a:ext cx="1620957" cy="523220"/>
          </a:xfrm>
          <a:prstGeom prst="rect">
            <a:avLst/>
          </a:prstGeom>
          <a:noFill/>
        </p:spPr>
        <p:txBody>
          <a:bodyPr wrap="none" rtlCol="0">
            <a:spAutoFit/>
          </a:bodyPr>
          <a:lstStyle/>
          <a:p>
            <a:r>
              <a:rPr lang="en-US" sz="2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rPr>
              <a:t>辅助功能</a:t>
            </a:r>
            <a:endParaRPr lang="en-US" sz="32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endParaRPr>
          </a:p>
        </p:txBody>
      </p:sp>
      <p:pic>
        <p:nvPicPr>
          <p:cNvPr id="4" name="图形 3">
            <a:extLst>
              <a:ext uri="{FF2B5EF4-FFF2-40B4-BE49-F238E27FC236}">
                <a16:creationId xmlns:a16="http://schemas.microsoft.com/office/drawing/2014/main" id="{93CD3193-9B74-F61E-3C38-D41E701EA9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26579" y="2009325"/>
            <a:ext cx="469900" cy="469900"/>
          </a:xfrm>
          <a:prstGeom prst="rect">
            <a:avLst/>
          </a:prstGeom>
        </p:spPr>
      </p:pic>
      <p:sp>
        <p:nvSpPr>
          <p:cNvPr id="6" name="TextBox 29">
            <a:extLst>
              <a:ext uri="{FF2B5EF4-FFF2-40B4-BE49-F238E27FC236}">
                <a16:creationId xmlns:a16="http://schemas.microsoft.com/office/drawing/2014/main" id="{963365B5-2EEC-678C-19BF-F9AB1E3522A9}"/>
              </a:ext>
            </a:extLst>
          </p:cNvPr>
          <p:cNvSpPr txBox="1"/>
          <p:nvPr/>
        </p:nvSpPr>
        <p:spPr>
          <a:xfrm>
            <a:off x="5273996" y="1982665"/>
            <a:ext cx="902811" cy="523220"/>
          </a:xfrm>
          <a:prstGeom prst="rect">
            <a:avLst/>
          </a:prstGeom>
          <a:noFill/>
        </p:spPr>
        <p:txBody>
          <a:bodyPr wrap="none" rtlCol="0">
            <a:spAutoFit/>
          </a:bodyPr>
          <a:lstStyle/>
          <a:p>
            <a:r>
              <a:rPr lang="en-US" sz="2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rPr>
              <a:t>颜色</a:t>
            </a:r>
          </a:p>
        </p:txBody>
      </p:sp>
      <p:pic>
        <p:nvPicPr>
          <p:cNvPr id="17" name="图形 16">
            <a:extLst>
              <a:ext uri="{FF2B5EF4-FFF2-40B4-BE49-F238E27FC236}">
                <a16:creationId xmlns:a16="http://schemas.microsoft.com/office/drawing/2014/main" id="{4FC94244-9FCF-DC62-DAA3-94762CA56B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5196" y="2022025"/>
            <a:ext cx="558800" cy="457200"/>
          </a:xfrm>
          <a:prstGeom prst="rect">
            <a:avLst/>
          </a:prstGeom>
        </p:spPr>
      </p:pic>
      <p:pic>
        <p:nvPicPr>
          <p:cNvPr id="20" name="图形 19">
            <a:extLst>
              <a:ext uri="{FF2B5EF4-FFF2-40B4-BE49-F238E27FC236}">
                <a16:creationId xmlns:a16="http://schemas.microsoft.com/office/drawing/2014/main" id="{B316CDD0-8BB1-96EC-6E3C-9D2298F11AC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06269" y="2034725"/>
            <a:ext cx="546100" cy="419100"/>
          </a:xfrm>
          <a:prstGeom prst="rect">
            <a:avLst/>
          </a:prstGeom>
        </p:spPr>
      </p:pic>
      <p:sp>
        <p:nvSpPr>
          <p:cNvPr id="21" name="TextBox 29">
            <a:extLst>
              <a:ext uri="{FF2B5EF4-FFF2-40B4-BE49-F238E27FC236}">
                <a16:creationId xmlns:a16="http://schemas.microsoft.com/office/drawing/2014/main" id="{4AF82EE5-19F9-B936-5E53-23942C3047C0}"/>
              </a:ext>
            </a:extLst>
          </p:cNvPr>
          <p:cNvSpPr txBox="1"/>
          <p:nvPr/>
        </p:nvSpPr>
        <p:spPr>
          <a:xfrm>
            <a:off x="8768357" y="1989015"/>
            <a:ext cx="902811" cy="523220"/>
          </a:xfrm>
          <a:prstGeom prst="rect">
            <a:avLst/>
          </a:prstGeom>
          <a:noFill/>
        </p:spPr>
        <p:txBody>
          <a:bodyPr wrap="none" rtlCol="0">
            <a:spAutoFit/>
          </a:bodyPr>
          <a:lstStyle/>
          <a:p>
            <a:r>
              <a:rPr lang="en-US" sz="2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rPr>
              <a:t>布局</a:t>
            </a:r>
          </a:p>
        </p:txBody>
      </p:sp>
      <p:sp>
        <p:nvSpPr>
          <p:cNvPr id="2" name="TextBox 29">
            <a:extLst>
              <a:ext uri="{FF2B5EF4-FFF2-40B4-BE49-F238E27FC236}">
                <a16:creationId xmlns:a16="http://schemas.microsoft.com/office/drawing/2014/main" id="{1E989C2D-BE4A-EB37-48F3-736F445ED9F8}"/>
              </a:ext>
            </a:extLst>
          </p:cNvPr>
          <p:cNvSpPr txBox="1"/>
          <p:nvPr/>
        </p:nvSpPr>
        <p:spPr>
          <a:xfrm>
            <a:off x="774345" y="641215"/>
            <a:ext cx="3262432" cy="830997"/>
          </a:xfrm>
          <a:prstGeom prst="rect">
            <a:avLst/>
          </a:prstGeom>
          <a:noFill/>
        </p:spPr>
        <p:txBody>
          <a:bodyPr wrap="none" rtlCol="0">
            <a:spAutoFit/>
          </a:bodyPr>
          <a:lstStyle/>
          <a:p>
            <a:r>
              <a:rPr lang="en-US" sz="4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三栏式内容</a:t>
            </a:r>
            <a:endParaRPr lang="en-US" sz="54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sp>
        <p:nvSpPr>
          <p:cNvPr id="3" name="TextBox 29">
            <a:extLst>
              <a:ext uri="{FF2B5EF4-FFF2-40B4-BE49-F238E27FC236}">
                <a16:creationId xmlns:a16="http://schemas.microsoft.com/office/drawing/2014/main" id="{8B27415F-738D-DDC7-DDAC-B34B43546C2B}"/>
              </a:ext>
            </a:extLst>
          </p:cNvPr>
          <p:cNvSpPr txBox="1"/>
          <p:nvPr/>
        </p:nvSpPr>
        <p:spPr>
          <a:xfrm>
            <a:off x="8206269" y="2872962"/>
            <a:ext cx="2965081" cy="2735685"/>
          </a:xfrm>
          <a:prstGeom prst="rect">
            <a:avLst/>
          </a:prstGeom>
          <a:noFill/>
        </p:spPr>
        <p:txBody>
          <a:bodyPr wrap="square" rtlCol="0">
            <a:spAutoFit/>
          </a:bodyPr>
          <a:lstStyle/>
          <a:p>
            <a:pPr>
              <a:lnSpc>
                <a:spcPct val="120000"/>
              </a:lnSpc>
            </a:pP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　　设计完美适应环境变化且在视觉上保持一致的布局。</a:t>
            </a:r>
            <a:r>
              <a:rPr lang="zh-CN" altLang="en-US">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用户希望你打造的体验在其旋转设备、调整窗口大小、添加其他显示器或切换到不同设备时运行良好并且使用顺手。你可以通过多种方式确保界面的高适配性。</a:t>
            </a:r>
            <a:endPar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9" name="TextBox 29">
            <a:extLst>
              <a:ext uri="{FF2B5EF4-FFF2-40B4-BE49-F238E27FC236}">
                <a16:creationId xmlns:a16="http://schemas.microsoft.com/office/drawing/2014/main" id="{0DDFB166-607D-2B36-EF4F-6EC9998CB9A8}"/>
              </a:ext>
            </a:extLst>
          </p:cNvPr>
          <p:cNvSpPr txBox="1"/>
          <p:nvPr/>
        </p:nvSpPr>
        <p:spPr>
          <a:xfrm>
            <a:off x="4713890" y="2929274"/>
            <a:ext cx="2965081" cy="2735685"/>
          </a:xfrm>
          <a:prstGeom prst="rect">
            <a:avLst/>
          </a:prstGeom>
          <a:noFill/>
        </p:spPr>
        <p:txBody>
          <a:bodyPr wrap="square" rtlCol="0">
            <a:spAutoFit/>
          </a:bodyPr>
          <a:lstStyle/>
          <a:p>
            <a:pPr>
              <a:lnSpc>
                <a:spcPct val="120000"/>
              </a:lnSpc>
            </a:pP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　　</a:t>
            </a:r>
            <a:r>
              <a:rPr lang="zh-CN" altLang="en-US" b="0" i="0">
                <a:solidFill>
                  <a:srgbClr val="1D1D1F"/>
                </a:solidFill>
                <a:effectLst/>
                <a:latin typeface="SF Pro SC" pitchFamily="2" charset="0"/>
              </a:rPr>
              <a:t>系统定义了与各种</a:t>
            </a: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背景和外观模式协调的颜色</a:t>
            </a:r>
            <a:r>
              <a:rPr lang="zh-CN" altLang="en-US" b="0" i="0">
                <a:solidFill>
                  <a:srgbClr val="1D1D1F"/>
                </a:solidFill>
                <a:effectLst/>
                <a:latin typeface="SF Pro SC" pitchFamily="2" charset="0"/>
              </a:rPr>
              <a:t>，并可自动适应虚化效果和辅助功能设置。用户熟悉系统颜色，使用这些颜色可轻松地在设备上打造易于上手的体验。你不妨也尝试使用自定义颜色来增强视觉体验。</a:t>
            </a:r>
            <a:endPar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10" name="TextBox 29">
            <a:extLst>
              <a:ext uri="{FF2B5EF4-FFF2-40B4-BE49-F238E27FC236}">
                <a16:creationId xmlns:a16="http://schemas.microsoft.com/office/drawing/2014/main" id="{11AF74BF-EC44-9F51-23F0-C57AC5C5E6FC}"/>
              </a:ext>
            </a:extLst>
          </p:cNvPr>
          <p:cNvSpPr txBox="1"/>
          <p:nvPr/>
        </p:nvSpPr>
        <p:spPr>
          <a:xfrm>
            <a:off x="1235860" y="2990016"/>
            <a:ext cx="2965081" cy="2733056"/>
          </a:xfrm>
          <a:prstGeom prst="rect">
            <a:avLst/>
          </a:prstGeom>
          <a:noFill/>
        </p:spPr>
        <p:txBody>
          <a:bodyPr wrap="square" rtlCol="0">
            <a:spAutoFit/>
          </a:bodyPr>
          <a:lstStyle/>
          <a:p>
            <a:pPr>
              <a:lnSpc>
                <a:spcPct val="120000"/>
              </a:lnSpc>
            </a:pP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　　</a:t>
            </a:r>
            <a:r>
              <a:rPr lang="zh-CN" altLang="en-US" b="0" i="0">
                <a:solidFill>
                  <a:srgbClr val="1D1D1F"/>
                </a:solidFill>
                <a:effectLst/>
                <a:latin typeface="SF Pro SC" pitchFamily="2" charset="0"/>
              </a:rPr>
              <a:t>提供</a:t>
            </a: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辅助功能</a:t>
            </a:r>
            <a:r>
              <a:rPr lang="zh-CN" altLang="en-US" b="0" i="0">
                <a:solidFill>
                  <a:srgbClr val="1D1D1F"/>
                </a:solidFill>
                <a:effectLst/>
                <a:latin typeface="SF Pro SC" pitchFamily="2" charset="0"/>
              </a:rPr>
              <a:t>的 </a:t>
            </a:r>
            <a:r>
              <a:rPr lang="en-US" altLang="zh-CN" b="0" i="0">
                <a:solidFill>
                  <a:srgbClr val="1D1D1F"/>
                </a:solidFill>
                <a:effectLst/>
                <a:latin typeface="SF Pro SC" pitchFamily="2" charset="0"/>
              </a:rPr>
              <a:t>App </a:t>
            </a:r>
            <a:r>
              <a:rPr lang="zh-CN" altLang="en-US" b="0" i="0">
                <a:solidFill>
                  <a:srgbClr val="1D1D1F"/>
                </a:solidFill>
                <a:effectLst/>
                <a:latin typeface="SF Pro SC" pitchFamily="2" charset="0"/>
              </a:rPr>
              <a:t>或游戏在设计上支持辅助功能个性化，无论</a:t>
            </a:r>
            <a:r>
              <a:rPr lang="zh-CN" altLang="en-US"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每个人</a:t>
            </a:r>
            <a:r>
              <a:rPr lang="zh-CN" altLang="en-US" b="0" i="0">
                <a:solidFill>
                  <a:srgbClr val="1D1D1F"/>
                </a:solidFill>
                <a:effectLst/>
                <a:latin typeface="SF Pro SC" pitchFamily="2" charset="0"/>
              </a:rPr>
              <a:t>的能力</a:t>
            </a:r>
            <a:r>
              <a:rPr lang="zh-CN" altLang="en-US">
                <a:solidFill>
                  <a:srgbClr val="1D1D1F"/>
                </a:solidFill>
                <a:latin typeface="SF Pro SC" pitchFamily="2" charset="0"/>
              </a:rPr>
              <a:t>或设备使用方式如何，都可帮助其享受出色的用户体验。辅助功能不仅仅是让残障人士可获取信息，而是面向所有人的功能。</a:t>
            </a:r>
          </a:p>
        </p:txBody>
      </p:sp>
      <p:pic>
        <p:nvPicPr>
          <p:cNvPr id="8" name="Picture 7">
            <a:extLst>
              <a:ext uri="{FF2B5EF4-FFF2-40B4-BE49-F238E27FC236}">
                <a16:creationId xmlns:a16="http://schemas.microsoft.com/office/drawing/2014/main" id="{647FCCC6-9B6A-6954-4558-5BDB71D63DE9}"/>
              </a:ext>
            </a:extLst>
          </p:cNvPr>
          <p:cNvPicPr>
            <a:picLocks noChangeAspect="1"/>
          </p:cNvPicPr>
          <p:nvPr/>
        </p:nvPicPr>
        <p:blipFill>
          <a:blip r:embed="rId9"/>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1829395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106F1-F619-ABBB-0E6C-BF220AC3EC18}"/>
            </a:ext>
          </a:extLst>
        </p:cNvPr>
        <p:cNvGrpSpPr/>
        <p:nvPr/>
      </p:nvGrpSpPr>
      <p:grpSpPr>
        <a:xfrm>
          <a:off x="0" y="0"/>
          <a:ext cx="0" cy="0"/>
          <a:chOff x="0" y="0"/>
          <a:chExt cx="0" cy="0"/>
        </a:xfrm>
      </p:grpSpPr>
      <p:pic>
        <p:nvPicPr>
          <p:cNvPr id="6" name="图片 5" descr="图形用户界面, 应用程序&#10;&#10;描述已自动生成">
            <a:extLst>
              <a:ext uri="{FF2B5EF4-FFF2-40B4-BE49-F238E27FC236}">
                <a16:creationId xmlns:a16="http://schemas.microsoft.com/office/drawing/2014/main" id="{EBB4B188-15AA-2A20-3296-B10596B50437}"/>
              </a:ext>
            </a:extLst>
          </p:cNvPr>
          <p:cNvPicPr>
            <a:picLocks noChangeAspect="1"/>
          </p:cNvPicPr>
          <p:nvPr/>
        </p:nvPicPr>
        <p:blipFill>
          <a:blip r:embed="rId3"/>
          <a:stretch>
            <a:fillRect/>
          </a:stretch>
        </p:blipFill>
        <p:spPr>
          <a:xfrm>
            <a:off x="5850334" y="1616545"/>
            <a:ext cx="6289730" cy="4955903"/>
          </a:xfrm>
          <a:prstGeom prst="rect">
            <a:avLst/>
          </a:prstGeom>
        </p:spPr>
      </p:pic>
      <p:sp>
        <p:nvSpPr>
          <p:cNvPr id="2" name="TextBox 29">
            <a:extLst>
              <a:ext uri="{FF2B5EF4-FFF2-40B4-BE49-F238E27FC236}">
                <a16:creationId xmlns:a16="http://schemas.microsoft.com/office/drawing/2014/main" id="{C9FE4EAF-BC3D-3FA8-59C1-3794E1BCFA19}"/>
              </a:ext>
            </a:extLst>
          </p:cNvPr>
          <p:cNvSpPr txBox="1"/>
          <p:nvPr/>
        </p:nvSpPr>
        <p:spPr>
          <a:xfrm>
            <a:off x="774345" y="641215"/>
            <a:ext cx="2646878" cy="830997"/>
          </a:xfrm>
          <a:prstGeom prst="rect">
            <a:avLst/>
          </a:prstGeom>
          <a:noFill/>
        </p:spPr>
        <p:txBody>
          <a:bodyPr wrap="none" rtlCol="0">
            <a:spAutoFit/>
          </a:bodyPr>
          <a:lstStyle/>
          <a:p>
            <a:r>
              <a:rPr lang="en-US" sz="4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图文混排</a:t>
            </a:r>
            <a:endParaRPr lang="en-US" sz="54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cxnSp>
        <p:nvCxnSpPr>
          <p:cNvPr id="3" name="直线连接符 56">
            <a:extLst>
              <a:ext uri="{FF2B5EF4-FFF2-40B4-BE49-F238E27FC236}">
                <a16:creationId xmlns:a16="http://schemas.microsoft.com/office/drawing/2014/main" id="{4372C5AD-A889-46ED-3E14-BD538AFD4F85}"/>
              </a:ext>
            </a:extLst>
          </p:cNvPr>
          <p:cNvCxnSpPr>
            <a:cxnSpLocks/>
          </p:cNvCxnSpPr>
          <p:nvPr/>
        </p:nvCxnSpPr>
        <p:spPr>
          <a:xfrm>
            <a:off x="839788" y="1498044"/>
            <a:ext cx="3330430"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5" name="TextBox 29">
            <a:extLst>
              <a:ext uri="{FF2B5EF4-FFF2-40B4-BE49-F238E27FC236}">
                <a16:creationId xmlns:a16="http://schemas.microsoft.com/office/drawing/2014/main" id="{C9F91940-37B5-A0E8-D6BC-D8B247E5BD6A}"/>
              </a:ext>
            </a:extLst>
          </p:cNvPr>
          <p:cNvSpPr txBox="1"/>
          <p:nvPr/>
        </p:nvSpPr>
        <p:spPr>
          <a:xfrm>
            <a:off x="774345" y="1662711"/>
            <a:ext cx="1620957" cy="523220"/>
          </a:xfrm>
          <a:prstGeom prst="rect">
            <a:avLst/>
          </a:prstGeom>
          <a:noFill/>
        </p:spPr>
        <p:txBody>
          <a:bodyPr wrap="none" rtlCol="0">
            <a:spAutoFit/>
          </a:bodyPr>
          <a:lstStyle/>
          <a:p>
            <a:r>
              <a:rPr lang="en-US" sz="2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工作环境</a:t>
            </a:r>
            <a:endParaRPr lang="en-US" sz="32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sp>
        <p:nvSpPr>
          <p:cNvPr id="11" name="TextBox 29">
            <a:extLst>
              <a:ext uri="{FF2B5EF4-FFF2-40B4-BE49-F238E27FC236}">
                <a16:creationId xmlns:a16="http://schemas.microsoft.com/office/drawing/2014/main" id="{1C288982-28B7-E1AE-4D1C-C3A5B3FD1007}"/>
              </a:ext>
            </a:extLst>
          </p:cNvPr>
          <p:cNvSpPr txBox="1"/>
          <p:nvPr/>
        </p:nvSpPr>
        <p:spPr>
          <a:xfrm>
            <a:off x="678095" y="2518090"/>
            <a:ext cx="5438454" cy="3422925"/>
          </a:xfrm>
          <a:prstGeom prst="rect">
            <a:avLst/>
          </a:prstGeom>
          <a:noFill/>
        </p:spPr>
        <p:txBody>
          <a:bodyPr wrap="square" rtlCol="0">
            <a:spAutoFit/>
          </a:bodyPr>
          <a:lstStyle/>
          <a:p>
            <a:pPr>
              <a:lnSpc>
                <a:spcPct val="130000"/>
              </a:lnSpc>
            </a:pPr>
            <a:r>
              <a:rPr lang="zh-CN" altLang="en-US" sz="2400">
                <a:solidFill>
                  <a:srgbClr val="383838"/>
                </a:solidFill>
                <a:effectLst>
                  <a:outerShdw blurRad="114300" dist="63500" dir="2700000" algn="ctr" rotWithShape="0">
                    <a:srgbClr val="0068C2">
                      <a:alpha val="20000"/>
                    </a:srgbClr>
                  </a:outerShdw>
                </a:effectLst>
                <a:latin typeface="PingFang SC Medium" panose="020B0400000000000000" pitchFamily="34" charset="-122"/>
                <a:ea typeface="PingFang SC Medium" panose="020B0400000000000000" pitchFamily="34" charset="-122"/>
                <a:cs typeface="SF Pro Semibold" pitchFamily="2" charset="0"/>
              </a:rPr>
              <a:t>　　</a:t>
            </a: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我们</a:t>
            </a:r>
            <a:r>
              <a:rPr lang="zh-CN" altLang="en-US"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强烈建议</a:t>
            </a: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你使用 </a:t>
            </a:r>
            <a:r>
              <a:rPr lang="en-US" altLang="zh-CN"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macOS</a:t>
            </a:r>
            <a:r>
              <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a:t>
            </a: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来打开此文件，且一并安装 </a:t>
            </a:r>
            <a:r>
              <a:rPr lang="en-US" altLang="zh-CN"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SF</a:t>
            </a:r>
            <a:r>
              <a:rPr lang="zh-CN" altLang="en-US"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cs typeface="SF Pro Text" pitchFamily="2" charset="0"/>
              </a:rPr>
              <a:t> </a:t>
            </a:r>
            <a:r>
              <a:rPr lang="en-US" altLang="zh-CN" sz="24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Symbols</a:t>
            </a: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以获取图标。</a:t>
            </a:r>
            <a:endPar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a:p>
            <a:pPr>
              <a:lnSpc>
                <a:spcPct val="130000"/>
              </a:lnSpc>
            </a:pP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如果你通过 </a:t>
            </a:r>
            <a:r>
              <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Windows</a:t>
            </a: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打开此文件，请提前安装 </a:t>
            </a:r>
            <a:r>
              <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San Francisco</a:t>
            </a:r>
            <a:r>
              <a:rPr lang="zh-CN" altLang="en-US"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系列字体和苹方系列字体，以保证文本内容的正常显示。</a:t>
            </a:r>
            <a:endParaRPr lang="en-US" altLang="zh-CN" sz="24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pic>
        <p:nvPicPr>
          <p:cNvPr id="4" name="Picture 3">
            <a:extLst>
              <a:ext uri="{FF2B5EF4-FFF2-40B4-BE49-F238E27FC236}">
                <a16:creationId xmlns:a16="http://schemas.microsoft.com/office/drawing/2014/main" id="{93449C39-EDC5-4B6E-4CE0-46D9DF0FF544}"/>
              </a:ext>
            </a:extLst>
          </p:cNvPr>
          <p:cNvPicPr>
            <a:picLocks noChangeAspect="1"/>
          </p:cNvPicPr>
          <p:nvPr/>
        </p:nvPicPr>
        <p:blipFill>
          <a:blip r:embed="rId4"/>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2143497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9CF92-8E78-0281-C778-8952823E2E10}"/>
            </a:ext>
          </a:extLst>
        </p:cNvPr>
        <p:cNvGrpSpPr/>
        <p:nvPr/>
      </p:nvGrpSpPr>
      <p:grpSpPr>
        <a:xfrm>
          <a:off x="0" y="0"/>
          <a:ext cx="0" cy="0"/>
          <a:chOff x="0" y="0"/>
          <a:chExt cx="0" cy="0"/>
        </a:xfrm>
      </p:grpSpPr>
      <p:grpSp>
        <p:nvGrpSpPr>
          <p:cNvPr id="11" name="组合 10">
            <a:extLst>
              <a:ext uri="{FF2B5EF4-FFF2-40B4-BE49-F238E27FC236}">
                <a16:creationId xmlns:a16="http://schemas.microsoft.com/office/drawing/2014/main" id="{3EB022A3-6C47-FC1C-DFE6-C967D0E17D81}"/>
              </a:ext>
            </a:extLst>
          </p:cNvPr>
          <p:cNvGrpSpPr/>
          <p:nvPr/>
        </p:nvGrpSpPr>
        <p:grpSpPr>
          <a:xfrm>
            <a:off x="774345" y="1617452"/>
            <a:ext cx="10911261" cy="4716000"/>
            <a:chOff x="774345" y="1574298"/>
            <a:chExt cx="10911261" cy="4358629"/>
          </a:xfrm>
        </p:grpSpPr>
        <p:sp>
          <p:nvSpPr>
            <p:cNvPr id="12" name="矩形: 圆角 25">
              <a:extLst>
                <a:ext uri="{FF2B5EF4-FFF2-40B4-BE49-F238E27FC236}">
                  <a16:creationId xmlns:a16="http://schemas.microsoft.com/office/drawing/2014/main" id="{FC73FAAA-7411-7C07-F4C2-A8D04E293B16}"/>
                </a:ext>
              </a:extLst>
            </p:cNvPr>
            <p:cNvSpPr/>
            <p:nvPr/>
          </p:nvSpPr>
          <p:spPr>
            <a:xfrm>
              <a:off x="774345" y="1574298"/>
              <a:ext cx="10911261" cy="4358629"/>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13" name="1">
              <a:extLst>
                <a:ext uri="{FF2B5EF4-FFF2-40B4-BE49-F238E27FC236}">
                  <a16:creationId xmlns:a16="http://schemas.microsoft.com/office/drawing/2014/main" id="{626FDEA0-E36A-C694-7C2B-B3D49BC3E0CA}"/>
                </a:ext>
              </a:extLst>
            </p:cNvPr>
            <p:cNvSpPr>
              <a:spLocks/>
            </p:cNvSpPr>
            <p:nvPr/>
          </p:nvSpPr>
          <p:spPr>
            <a:xfrm>
              <a:off x="1124001" y="1926393"/>
              <a:ext cx="4621531" cy="3693190"/>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pic>
        <p:nvPicPr>
          <p:cNvPr id="6" name="图片 5" descr="图形用户界面, 应用程序&#10;&#10;描述已自动生成">
            <a:extLst>
              <a:ext uri="{FF2B5EF4-FFF2-40B4-BE49-F238E27FC236}">
                <a16:creationId xmlns:a16="http://schemas.microsoft.com/office/drawing/2014/main" id="{2AF0014D-F169-9995-3D03-7F14F2564DDE}"/>
              </a:ext>
            </a:extLst>
          </p:cNvPr>
          <p:cNvPicPr>
            <a:picLocks noChangeAspect="1"/>
          </p:cNvPicPr>
          <p:nvPr/>
        </p:nvPicPr>
        <p:blipFill>
          <a:blip r:embed="rId3"/>
          <a:stretch>
            <a:fillRect/>
          </a:stretch>
        </p:blipFill>
        <p:spPr>
          <a:xfrm>
            <a:off x="5745533" y="1772463"/>
            <a:ext cx="5788529" cy="4560989"/>
          </a:xfrm>
          <a:prstGeom prst="rect">
            <a:avLst/>
          </a:prstGeom>
        </p:spPr>
      </p:pic>
      <p:sp>
        <p:nvSpPr>
          <p:cNvPr id="2" name="TextBox 29">
            <a:extLst>
              <a:ext uri="{FF2B5EF4-FFF2-40B4-BE49-F238E27FC236}">
                <a16:creationId xmlns:a16="http://schemas.microsoft.com/office/drawing/2014/main" id="{2F73AE86-A415-DA9B-42C0-5983D7FAA7AC}"/>
              </a:ext>
            </a:extLst>
          </p:cNvPr>
          <p:cNvSpPr txBox="1"/>
          <p:nvPr/>
        </p:nvSpPr>
        <p:spPr>
          <a:xfrm>
            <a:off x="774345" y="641215"/>
            <a:ext cx="2646878" cy="830997"/>
          </a:xfrm>
          <a:prstGeom prst="rect">
            <a:avLst/>
          </a:prstGeom>
          <a:noFill/>
        </p:spPr>
        <p:txBody>
          <a:bodyPr wrap="none" rtlCol="0">
            <a:spAutoFit/>
          </a:bodyPr>
          <a:lstStyle/>
          <a:p>
            <a:r>
              <a:rPr lang="en-US" sz="4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图文混排</a:t>
            </a:r>
            <a:endParaRPr lang="en-US" sz="54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sp>
        <p:nvSpPr>
          <p:cNvPr id="3" name="TextBox 29">
            <a:extLst>
              <a:ext uri="{FF2B5EF4-FFF2-40B4-BE49-F238E27FC236}">
                <a16:creationId xmlns:a16="http://schemas.microsoft.com/office/drawing/2014/main" id="{6765C155-9ABC-C3D7-51FA-6A5D06662AB8}"/>
              </a:ext>
            </a:extLst>
          </p:cNvPr>
          <p:cNvSpPr txBox="1"/>
          <p:nvPr/>
        </p:nvSpPr>
        <p:spPr>
          <a:xfrm>
            <a:off x="1364368" y="3043857"/>
            <a:ext cx="4113709" cy="2660087"/>
          </a:xfrm>
          <a:prstGeom prst="rect">
            <a:avLst/>
          </a:prstGeom>
          <a:noFill/>
        </p:spPr>
        <p:txBody>
          <a:bodyPr wrap="square" rtlCol="0">
            <a:spAutoFit/>
          </a:bodyPr>
          <a:lstStyle/>
          <a:p>
            <a:pPr>
              <a:lnSpc>
                <a:spcPct val="120000"/>
              </a:lnSpc>
            </a:pPr>
            <a:r>
              <a:rPr lang="zh-CN" altLang="en-US" sz="2000">
                <a:solidFill>
                  <a:srgbClr val="383838"/>
                </a:solidFill>
                <a:effectLst>
                  <a:outerShdw blurRad="114300" dist="63500" dir="2700000" algn="ctr" rotWithShape="0">
                    <a:srgbClr val="0068C2">
                      <a:alpha val="20000"/>
                    </a:srgbClr>
                  </a:outerShdw>
                </a:effectLst>
                <a:latin typeface="PingFang SC Medium" panose="020B0400000000000000" pitchFamily="34" charset="-122"/>
                <a:ea typeface="PingFang SC Medium" panose="020B0400000000000000" pitchFamily="34" charset="-122"/>
                <a:cs typeface="SF Pro Semibold" pitchFamily="2" charset="0"/>
              </a:rPr>
              <a:t>　　</a:t>
            </a:r>
            <a:r>
              <a:rPr lang="zh-CN" altLang="en-US"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我们</a:t>
            </a:r>
            <a:r>
              <a:rPr lang="zh-CN" altLang="en-US" sz="20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PingFang SC Semibold" panose="020B0400000000000000" pitchFamily="34" charset="-122"/>
                <a:ea typeface="PingFang SC Semibold" panose="020B0400000000000000" pitchFamily="34" charset="-122"/>
                <a:cs typeface="SF Pro Display" pitchFamily="2" charset="0"/>
              </a:rPr>
              <a:t>强烈建议</a:t>
            </a:r>
            <a:r>
              <a:rPr lang="zh-CN" altLang="en-US"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你使用 </a:t>
            </a:r>
            <a:r>
              <a:rPr lang="en-US" altLang="zh-CN" sz="20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macOS</a:t>
            </a:r>
            <a:r>
              <a:rPr lang="en-US" altLang="zh-CN"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a:t>
            </a:r>
            <a:r>
              <a:rPr lang="zh-CN" altLang="en-US"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来打开此文件，且一并安装 </a:t>
            </a:r>
            <a:r>
              <a:rPr lang="en-US" altLang="zh-CN" sz="20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SF</a:t>
            </a:r>
            <a:r>
              <a:rPr lang="zh-CN" altLang="en-US" sz="20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cs typeface="SF Pro Text" pitchFamily="2" charset="0"/>
              </a:rPr>
              <a:t> </a:t>
            </a:r>
            <a:r>
              <a:rPr lang="en-US" altLang="zh-CN" sz="2000" b="1">
                <a:gradFill flip="none" rotWithShape="1">
                  <a:gsLst>
                    <a:gs pos="0">
                      <a:srgbClr val="4DA9EB">
                        <a:lumMod val="60000"/>
                      </a:srgbClr>
                    </a:gs>
                    <a:gs pos="100000">
                      <a:srgbClr val="4652C9">
                        <a:lumMod val="60000"/>
                      </a:srgbClr>
                    </a:gs>
                  </a:gsLst>
                  <a:lin ang="2700000" scaled="0"/>
                  <a:tileRect/>
                </a:gradFill>
                <a:effectLst>
                  <a:outerShdw blurRad="114300" dist="63500" dir="2700000" algn="ctr" rotWithShape="0">
                    <a:srgbClr val="0070C0">
                      <a:alpha val="40000"/>
                    </a:srgbClr>
                  </a:outerShdw>
                </a:effectLst>
                <a:latin typeface="SF Pro Text" pitchFamily="2" charset="0"/>
                <a:ea typeface="SF Pro Text" pitchFamily="2" charset="0"/>
                <a:cs typeface="SF Pro Text" pitchFamily="2" charset="0"/>
              </a:rPr>
              <a:t>Symbols</a:t>
            </a:r>
            <a:r>
              <a:rPr lang="zh-CN" altLang="en-US"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以获取图标。</a:t>
            </a:r>
            <a:endParaRPr lang="en-US" altLang="zh-CN"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a:p>
            <a:pPr>
              <a:lnSpc>
                <a:spcPct val="120000"/>
              </a:lnSpc>
            </a:pPr>
            <a:r>
              <a:rPr lang="zh-CN" altLang="en-US"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如果你通过 </a:t>
            </a:r>
            <a:r>
              <a:rPr lang="en-US" altLang="zh-CN"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Windows</a:t>
            </a:r>
            <a:r>
              <a:rPr lang="zh-CN" altLang="en-US"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打开此文件，请提前安装 </a:t>
            </a:r>
            <a:r>
              <a:rPr lang="en-US" altLang="zh-CN"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San Francisco</a:t>
            </a:r>
            <a:r>
              <a:rPr lang="zh-CN" altLang="en-US"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rPr>
              <a:t> 系列字体和苹方系列字体，以保证文本内容的正常显示。</a:t>
            </a:r>
            <a:endParaRPr lang="en-US" altLang="zh-CN" sz="2000">
              <a:solidFill>
                <a:srgbClr val="383838"/>
              </a:solidFill>
              <a:effectLst>
                <a:outerShdw blurRad="114300" dist="63500" dir="2700000" algn="ctr" rotWithShape="0">
                  <a:srgbClr val="0068C2">
                    <a:alpha val="20000"/>
                  </a:srgbClr>
                </a:outerShdw>
              </a:effectLst>
              <a:latin typeface="PingFang SC" panose="020B0400000000000000" pitchFamily="34" charset="-122"/>
              <a:ea typeface="PingFang SC" panose="020B0400000000000000" pitchFamily="34" charset="-122"/>
              <a:cs typeface="SF Pro Semibold" pitchFamily="2" charset="0"/>
            </a:endParaRPr>
          </a:p>
        </p:txBody>
      </p:sp>
      <p:sp>
        <p:nvSpPr>
          <p:cNvPr id="4" name="TextBox 29">
            <a:extLst>
              <a:ext uri="{FF2B5EF4-FFF2-40B4-BE49-F238E27FC236}">
                <a16:creationId xmlns:a16="http://schemas.microsoft.com/office/drawing/2014/main" id="{0C28B104-D776-E205-C900-1E03BCB9C308}"/>
              </a:ext>
            </a:extLst>
          </p:cNvPr>
          <p:cNvSpPr txBox="1"/>
          <p:nvPr/>
        </p:nvSpPr>
        <p:spPr>
          <a:xfrm>
            <a:off x="1364368" y="2272043"/>
            <a:ext cx="1723549" cy="553998"/>
          </a:xfrm>
          <a:prstGeom prst="rect">
            <a:avLst/>
          </a:prstGeom>
          <a:noFill/>
        </p:spPr>
        <p:txBody>
          <a:bodyPr wrap="none" rtlCol="0">
            <a:spAutoFit/>
          </a:bodyPr>
          <a:lstStyle/>
          <a:p>
            <a:r>
              <a:rPr lang="en-US" sz="30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Text Medium" pitchFamily="2" charset="0"/>
              </a:rPr>
              <a:t>工作环境</a:t>
            </a:r>
          </a:p>
        </p:txBody>
      </p:sp>
      <p:cxnSp>
        <p:nvCxnSpPr>
          <p:cNvPr id="5" name="直线连接符 56">
            <a:extLst>
              <a:ext uri="{FF2B5EF4-FFF2-40B4-BE49-F238E27FC236}">
                <a16:creationId xmlns:a16="http://schemas.microsoft.com/office/drawing/2014/main" id="{77F5A9DE-31E7-E983-B501-F390B0DF1055}"/>
              </a:ext>
            </a:extLst>
          </p:cNvPr>
          <p:cNvCxnSpPr>
            <a:cxnSpLocks/>
          </p:cNvCxnSpPr>
          <p:nvPr/>
        </p:nvCxnSpPr>
        <p:spPr>
          <a:xfrm>
            <a:off x="1502489" y="2817903"/>
            <a:ext cx="532434"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4358483-68F2-C6DF-2A0F-B2094841C5BF}"/>
              </a:ext>
            </a:extLst>
          </p:cNvPr>
          <p:cNvPicPr>
            <a:picLocks noChangeAspect="1"/>
          </p:cNvPicPr>
          <p:nvPr/>
        </p:nvPicPr>
        <p:blipFill>
          <a:blip r:embed="rId4"/>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1131676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6B0AE-0474-1B9F-B715-2C389534B9DE}"/>
            </a:ext>
          </a:extLst>
        </p:cNvPr>
        <p:cNvGrpSpPr/>
        <p:nvPr/>
      </p:nvGrpSpPr>
      <p:grpSpPr>
        <a:xfrm>
          <a:off x="0" y="0"/>
          <a:ext cx="0" cy="0"/>
          <a:chOff x="0" y="0"/>
          <a:chExt cx="0" cy="0"/>
        </a:xfrm>
      </p:grpSpPr>
      <p:grpSp>
        <p:nvGrpSpPr>
          <p:cNvPr id="15" name="组合 14">
            <a:extLst>
              <a:ext uri="{FF2B5EF4-FFF2-40B4-BE49-F238E27FC236}">
                <a16:creationId xmlns:a16="http://schemas.microsoft.com/office/drawing/2014/main" id="{9CEF2167-22B6-5A5A-3208-774B34174EE2}"/>
              </a:ext>
            </a:extLst>
          </p:cNvPr>
          <p:cNvGrpSpPr/>
          <p:nvPr/>
        </p:nvGrpSpPr>
        <p:grpSpPr>
          <a:xfrm>
            <a:off x="774345" y="1617452"/>
            <a:ext cx="10911261" cy="4716000"/>
            <a:chOff x="774345" y="1574298"/>
            <a:chExt cx="10911261" cy="4358629"/>
          </a:xfrm>
        </p:grpSpPr>
        <p:sp>
          <p:nvSpPr>
            <p:cNvPr id="16" name="矩形: 圆角 25">
              <a:extLst>
                <a:ext uri="{FF2B5EF4-FFF2-40B4-BE49-F238E27FC236}">
                  <a16:creationId xmlns:a16="http://schemas.microsoft.com/office/drawing/2014/main" id="{76AAC5D0-BCB3-4A19-CF0C-D16B21633731}"/>
                </a:ext>
              </a:extLst>
            </p:cNvPr>
            <p:cNvSpPr/>
            <p:nvPr/>
          </p:nvSpPr>
          <p:spPr>
            <a:xfrm>
              <a:off x="774345" y="1574298"/>
              <a:ext cx="10911261" cy="4358629"/>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17" name="1">
              <a:extLst>
                <a:ext uri="{FF2B5EF4-FFF2-40B4-BE49-F238E27FC236}">
                  <a16:creationId xmlns:a16="http://schemas.microsoft.com/office/drawing/2014/main" id="{53F37300-EB62-5B14-C0C6-9D1FE97FC474}"/>
                </a:ext>
              </a:extLst>
            </p:cNvPr>
            <p:cNvSpPr>
              <a:spLocks/>
            </p:cNvSpPr>
            <p:nvPr/>
          </p:nvSpPr>
          <p:spPr>
            <a:xfrm>
              <a:off x="1124002" y="1926393"/>
              <a:ext cx="10188000" cy="3693190"/>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31" name="PA-圆角矩形 23">
            <a:extLst>
              <a:ext uri="{FF2B5EF4-FFF2-40B4-BE49-F238E27FC236}">
                <a16:creationId xmlns:a16="http://schemas.microsoft.com/office/drawing/2014/main" id="{00C094B3-035A-7361-B51D-AA92462C684D}"/>
              </a:ext>
            </a:extLst>
          </p:cNvPr>
          <p:cNvSpPr/>
          <p:nvPr>
            <p:custDataLst>
              <p:tags r:id="rId1"/>
            </p:custDataLst>
          </p:nvPr>
        </p:nvSpPr>
        <p:spPr>
          <a:xfrm>
            <a:off x="1351590" y="2890314"/>
            <a:ext cx="9716408"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42" name="组合 41">
            <a:extLst>
              <a:ext uri="{FF2B5EF4-FFF2-40B4-BE49-F238E27FC236}">
                <a16:creationId xmlns:a16="http://schemas.microsoft.com/office/drawing/2014/main" id="{109C3509-E315-F027-CEAD-C2202B12682F}"/>
              </a:ext>
            </a:extLst>
          </p:cNvPr>
          <p:cNvGrpSpPr/>
          <p:nvPr/>
        </p:nvGrpSpPr>
        <p:grpSpPr>
          <a:xfrm>
            <a:off x="2494966" y="3067826"/>
            <a:ext cx="1708479" cy="799544"/>
            <a:chOff x="1351590" y="2152240"/>
            <a:chExt cx="884339" cy="799544"/>
          </a:xfrm>
        </p:grpSpPr>
        <p:sp>
          <p:nvSpPr>
            <p:cNvPr id="30" name="TextBox 39">
              <a:extLst>
                <a:ext uri="{FF2B5EF4-FFF2-40B4-BE49-F238E27FC236}">
                  <a16:creationId xmlns:a16="http://schemas.microsoft.com/office/drawing/2014/main" id="{F5B5AD3D-2626-7267-C4A2-4C499710FE96}"/>
                </a:ext>
              </a:extLst>
            </p:cNvPr>
            <p:cNvSpPr txBox="1"/>
            <p:nvPr/>
          </p:nvSpPr>
          <p:spPr>
            <a:xfrm>
              <a:off x="1351590" y="2613230"/>
              <a:ext cx="732829"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666666">
                      <a:alpha val="80000"/>
                    </a:srgbClr>
                  </a:solidFill>
                  <a:effectLst/>
                  <a:uLnTx/>
                  <a:uFillTx/>
                  <a:latin typeface="PingFang SC" panose="020B0400000000000000" pitchFamily="34" charset="-122"/>
                  <a:ea typeface="PingFang SC" panose="020B0400000000000000" pitchFamily="34" charset="-122"/>
                  <a:cs typeface="SF Pro Text" pitchFamily="2" charset="0"/>
                </a:rPr>
                <a:t>用于普通文本</a:t>
              </a:r>
            </a:p>
          </p:txBody>
        </p:sp>
        <p:sp>
          <p:nvSpPr>
            <p:cNvPr id="33" name="TextBox 54">
              <a:extLst>
                <a:ext uri="{FF2B5EF4-FFF2-40B4-BE49-F238E27FC236}">
                  <a16:creationId xmlns:a16="http://schemas.microsoft.com/office/drawing/2014/main" id="{53DCB4E2-2F8A-D99F-23EB-5C6B8675223C}"/>
                </a:ext>
              </a:extLst>
            </p:cNvPr>
            <p:cNvSpPr txBox="1"/>
            <p:nvPr/>
          </p:nvSpPr>
          <p:spPr>
            <a:xfrm>
              <a:off x="1874825" y="2183749"/>
              <a:ext cx="361104"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pitchFamily="2" charset="0"/>
                </a:rPr>
                <a:t>苹方</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PingFang SC" panose="020B0400000000000000" pitchFamily="34" charset="-122"/>
                <a:ea typeface="PingFang SC" panose="020B0400000000000000" pitchFamily="34" charset="-122"/>
                <a:cs typeface="SF Pro Text" pitchFamily="2" charset="0"/>
              </a:endParaRPr>
            </a:p>
          </p:txBody>
        </p:sp>
        <p:sp>
          <p:nvSpPr>
            <p:cNvPr id="39" name="TextBox 29">
              <a:extLst>
                <a:ext uri="{FF2B5EF4-FFF2-40B4-BE49-F238E27FC236}">
                  <a16:creationId xmlns:a16="http://schemas.microsoft.com/office/drawing/2014/main" id="{A13C45AE-7DCA-1629-1D07-D4E37DB8CF41}"/>
                </a:ext>
              </a:extLst>
            </p:cNvPr>
            <p:cNvSpPr txBox="1"/>
            <p:nvPr/>
          </p:nvSpPr>
          <p:spPr>
            <a:xfrm>
              <a:off x="1351590" y="2152240"/>
              <a:ext cx="512947"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字体</a:t>
              </a:r>
              <a:r>
                <a:rPr lang="en-US" altLang="zh-CN"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2</a:t>
              </a:r>
              <a:endParaRPr lang="en-US" sz="28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endParaRPr>
            </a:p>
          </p:txBody>
        </p:sp>
      </p:grpSp>
      <p:sp>
        <p:nvSpPr>
          <p:cNvPr id="40" name="PA-圆角矩形 23">
            <a:extLst>
              <a:ext uri="{FF2B5EF4-FFF2-40B4-BE49-F238E27FC236}">
                <a16:creationId xmlns:a16="http://schemas.microsoft.com/office/drawing/2014/main" id="{AAEF6CD2-E32C-B785-5FC2-2AD7DDC02D3D}"/>
              </a:ext>
            </a:extLst>
          </p:cNvPr>
          <p:cNvSpPr/>
          <p:nvPr>
            <p:custDataLst>
              <p:tags r:id="rId2"/>
            </p:custDataLst>
          </p:nvPr>
        </p:nvSpPr>
        <p:spPr>
          <a:xfrm>
            <a:off x="1351590" y="3912652"/>
            <a:ext cx="9716408"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1" name="PA-圆角矩形 23">
            <a:extLst>
              <a:ext uri="{FF2B5EF4-FFF2-40B4-BE49-F238E27FC236}">
                <a16:creationId xmlns:a16="http://schemas.microsoft.com/office/drawing/2014/main" id="{31A7B82F-F02E-965E-2DF5-0BE29A1129DD}"/>
              </a:ext>
            </a:extLst>
          </p:cNvPr>
          <p:cNvSpPr/>
          <p:nvPr>
            <p:custDataLst>
              <p:tags r:id="rId3"/>
            </p:custDataLst>
          </p:nvPr>
        </p:nvSpPr>
        <p:spPr>
          <a:xfrm>
            <a:off x="1351590" y="4936879"/>
            <a:ext cx="9716408"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43" name="组合 42">
            <a:extLst>
              <a:ext uri="{FF2B5EF4-FFF2-40B4-BE49-F238E27FC236}">
                <a16:creationId xmlns:a16="http://schemas.microsoft.com/office/drawing/2014/main" id="{CAC63AEB-A931-0CAF-A4AB-E1D558E80A11}"/>
              </a:ext>
            </a:extLst>
          </p:cNvPr>
          <p:cNvGrpSpPr/>
          <p:nvPr/>
        </p:nvGrpSpPr>
        <p:grpSpPr>
          <a:xfrm>
            <a:off x="2494966" y="2112655"/>
            <a:ext cx="2945094" cy="743693"/>
            <a:chOff x="1347441" y="2152240"/>
            <a:chExt cx="1524433" cy="743693"/>
          </a:xfrm>
        </p:grpSpPr>
        <p:sp>
          <p:nvSpPr>
            <p:cNvPr id="44" name="TextBox 39">
              <a:extLst>
                <a:ext uri="{FF2B5EF4-FFF2-40B4-BE49-F238E27FC236}">
                  <a16:creationId xmlns:a16="http://schemas.microsoft.com/office/drawing/2014/main" id="{10B78F6F-25AA-23C8-2922-2723DADF8AB9}"/>
                </a:ext>
              </a:extLst>
            </p:cNvPr>
            <p:cNvSpPr txBox="1"/>
            <p:nvPr/>
          </p:nvSpPr>
          <p:spPr>
            <a:xfrm>
              <a:off x="1347441" y="2557379"/>
              <a:ext cx="520415"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666666">
                      <a:alpha val="80000"/>
                    </a:srgbClr>
                  </a:solidFill>
                  <a:effectLst/>
                  <a:uLnTx/>
                  <a:uFillTx/>
                  <a:latin typeface="PingFang SC" panose="020B0400000000000000" pitchFamily="34" charset="-122"/>
                  <a:ea typeface="PingFang SC" panose="020B0400000000000000" pitchFamily="34" charset="-122"/>
                  <a:cs typeface="SF Pro Text" pitchFamily="2" charset="0"/>
                </a:rPr>
                <a:t>用于标题</a:t>
              </a:r>
              <a:endParaRPr kumimoji="0" lang="en-US" u="none" strike="noStrike" kern="0" cap="none" spc="0" normalizeH="0" baseline="0" noProof="0" dirty="0">
                <a:ln>
                  <a:noFill/>
                </a:ln>
                <a:solidFill>
                  <a:srgbClr val="666666">
                    <a:alpha val="80000"/>
                  </a:srgbClr>
                </a:solidFill>
                <a:effectLst/>
                <a:uLnTx/>
                <a:uFillTx/>
                <a:latin typeface="PingFang SC" panose="020B0400000000000000" pitchFamily="34" charset="-122"/>
                <a:ea typeface="PingFang SC" panose="020B0400000000000000" pitchFamily="34" charset="-122"/>
                <a:cs typeface="SF Pro Text" pitchFamily="2" charset="0"/>
              </a:endParaRPr>
            </a:p>
          </p:txBody>
        </p:sp>
        <p:sp>
          <p:nvSpPr>
            <p:cNvPr id="45" name="TextBox 54">
              <a:extLst>
                <a:ext uri="{FF2B5EF4-FFF2-40B4-BE49-F238E27FC236}">
                  <a16:creationId xmlns:a16="http://schemas.microsoft.com/office/drawing/2014/main" id="{968EB84D-48B9-2654-8B5B-B89CCA173939}"/>
                </a:ext>
              </a:extLst>
            </p:cNvPr>
            <p:cNvSpPr txBox="1"/>
            <p:nvPr/>
          </p:nvSpPr>
          <p:spPr>
            <a:xfrm>
              <a:off x="1867719" y="2182806"/>
              <a:ext cx="1004155"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SF Pro Display</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Pro Text" pitchFamily="2" charset="0"/>
                <a:ea typeface="SF Pro Text" pitchFamily="2" charset="0"/>
                <a:cs typeface="SF Pro Text" pitchFamily="2" charset="0"/>
              </a:endParaRPr>
            </a:p>
          </p:txBody>
        </p:sp>
        <p:sp>
          <p:nvSpPr>
            <p:cNvPr id="46" name="TextBox 29">
              <a:extLst>
                <a:ext uri="{FF2B5EF4-FFF2-40B4-BE49-F238E27FC236}">
                  <a16:creationId xmlns:a16="http://schemas.microsoft.com/office/drawing/2014/main" id="{FC6C15F1-E61A-D8FE-41DD-CBD09ED2938F}"/>
                </a:ext>
              </a:extLst>
            </p:cNvPr>
            <p:cNvSpPr txBox="1"/>
            <p:nvPr/>
          </p:nvSpPr>
          <p:spPr>
            <a:xfrm>
              <a:off x="1351590" y="2152240"/>
              <a:ext cx="490544"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字体</a:t>
              </a:r>
              <a:r>
                <a:rPr lang="en-US" altLang="zh-CN"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1</a:t>
              </a:r>
              <a:endParaRPr lang="en-US" sz="28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endParaRPr>
            </a:p>
          </p:txBody>
        </p:sp>
      </p:grpSp>
      <p:grpSp>
        <p:nvGrpSpPr>
          <p:cNvPr id="47" name="组合 46">
            <a:extLst>
              <a:ext uri="{FF2B5EF4-FFF2-40B4-BE49-F238E27FC236}">
                <a16:creationId xmlns:a16="http://schemas.microsoft.com/office/drawing/2014/main" id="{A6E951F0-6A78-6A95-3A10-A43DA88CE33A}"/>
              </a:ext>
            </a:extLst>
          </p:cNvPr>
          <p:cNvGrpSpPr/>
          <p:nvPr/>
        </p:nvGrpSpPr>
        <p:grpSpPr>
          <a:xfrm>
            <a:off x="2494966" y="5104572"/>
            <a:ext cx="2376293" cy="763436"/>
            <a:chOff x="1351590" y="2152240"/>
            <a:chExt cx="1230012" cy="763436"/>
          </a:xfrm>
        </p:grpSpPr>
        <p:sp>
          <p:nvSpPr>
            <p:cNvPr id="48" name="TextBox 39">
              <a:extLst>
                <a:ext uri="{FF2B5EF4-FFF2-40B4-BE49-F238E27FC236}">
                  <a16:creationId xmlns:a16="http://schemas.microsoft.com/office/drawing/2014/main" id="{2C270561-30F8-025C-9635-5EFC52C27A18}"/>
                </a:ext>
              </a:extLst>
            </p:cNvPr>
            <p:cNvSpPr txBox="1"/>
            <p:nvPr/>
          </p:nvSpPr>
          <p:spPr>
            <a:xfrm>
              <a:off x="1351590" y="2577122"/>
              <a:ext cx="520415"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666666">
                      <a:alpha val="80000"/>
                    </a:srgbClr>
                  </a:solidFill>
                  <a:effectLst/>
                  <a:uLnTx/>
                  <a:uFillTx/>
                  <a:latin typeface="PingFang SC" panose="020B0400000000000000" pitchFamily="34" charset="-122"/>
                  <a:ea typeface="PingFang SC" panose="020B0400000000000000" pitchFamily="34" charset="-122"/>
                  <a:cs typeface="SF Pro Text" pitchFamily="2" charset="0"/>
                </a:rPr>
                <a:t>用于代码</a:t>
              </a:r>
            </a:p>
          </p:txBody>
        </p:sp>
        <p:sp>
          <p:nvSpPr>
            <p:cNvPr id="49" name="TextBox 54">
              <a:extLst>
                <a:ext uri="{FF2B5EF4-FFF2-40B4-BE49-F238E27FC236}">
                  <a16:creationId xmlns:a16="http://schemas.microsoft.com/office/drawing/2014/main" id="{96865563-D5A7-31F5-34E1-47F24A6DA5DA}"/>
                </a:ext>
              </a:extLst>
            </p:cNvPr>
            <p:cNvSpPr txBox="1"/>
            <p:nvPr/>
          </p:nvSpPr>
          <p:spPr>
            <a:xfrm>
              <a:off x="1911004" y="2196747"/>
              <a:ext cx="670598"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SF Mono" panose="020B0009000002000000" pitchFamily="49" charset="0"/>
                  <a:ea typeface="SF Pro Text" pitchFamily="2" charset="0"/>
                  <a:cs typeface="SF Mono" panose="020B0009000002000000" pitchFamily="49" charset="0"/>
                </a:rPr>
                <a:t>SF Mono</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Mono" panose="020B0009000002000000" pitchFamily="49" charset="0"/>
                <a:ea typeface="SF Pro Text" pitchFamily="2" charset="0"/>
                <a:cs typeface="SF Mono" panose="020B0009000002000000" pitchFamily="49" charset="0"/>
              </a:endParaRPr>
            </a:p>
          </p:txBody>
        </p:sp>
        <p:sp>
          <p:nvSpPr>
            <p:cNvPr id="50" name="TextBox 29">
              <a:extLst>
                <a:ext uri="{FF2B5EF4-FFF2-40B4-BE49-F238E27FC236}">
                  <a16:creationId xmlns:a16="http://schemas.microsoft.com/office/drawing/2014/main" id="{74D1EB51-843B-B486-5591-B6A26F0D8858}"/>
                </a:ext>
              </a:extLst>
            </p:cNvPr>
            <p:cNvSpPr txBox="1"/>
            <p:nvPr/>
          </p:nvSpPr>
          <p:spPr>
            <a:xfrm>
              <a:off x="1351590" y="2152240"/>
              <a:ext cx="519586"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字体</a:t>
              </a:r>
              <a:r>
                <a:rPr lang="en-US" altLang="zh-CN"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4</a:t>
              </a:r>
              <a:endParaRPr lang="en-US" sz="28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endParaRPr>
            </a:p>
          </p:txBody>
        </p:sp>
      </p:grpSp>
      <p:grpSp>
        <p:nvGrpSpPr>
          <p:cNvPr id="51" name="组合 50">
            <a:extLst>
              <a:ext uri="{FF2B5EF4-FFF2-40B4-BE49-F238E27FC236}">
                <a16:creationId xmlns:a16="http://schemas.microsoft.com/office/drawing/2014/main" id="{B0E2D371-D139-F3F6-4974-99F07D73DF34}"/>
              </a:ext>
            </a:extLst>
          </p:cNvPr>
          <p:cNvGrpSpPr/>
          <p:nvPr/>
        </p:nvGrpSpPr>
        <p:grpSpPr>
          <a:xfrm>
            <a:off x="2494966" y="4080819"/>
            <a:ext cx="3151184" cy="781828"/>
            <a:chOff x="1347441" y="2152240"/>
            <a:chExt cx="1631109" cy="781828"/>
          </a:xfrm>
        </p:grpSpPr>
        <p:sp>
          <p:nvSpPr>
            <p:cNvPr id="52" name="TextBox 39">
              <a:extLst>
                <a:ext uri="{FF2B5EF4-FFF2-40B4-BE49-F238E27FC236}">
                  <a16:creationId xmlns:a16="http://schemas.microsoft.com/office/drawing/2014/main" id="{14BE0881-541E-1252-478E-5D5D341CD6BF}"/>
                </a:ext>
              </a:extLst>
            </p:cNvPr>
            <p:cNvSpPr txBox="1"/>
            <p:nvPr/>
          </p:nvSpPr>
          <p:spPr>
            <a:xfrm>
              <a:off x="1347441" y="2595514"/>
              <a:ext cx="520415"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666666">
                      <a:alpha val="80000"/>
                    </a:srgbClr>
                  </a:solidFill>
                  <a:effectLst/>
                  <a:uLnTx/>
                  <a:uFillTx/>
                  <a:latin typeface="PingFang SC" panose="020B0400000000000000" pitchFamily="34" charset="-122"/>
                  <a:ea typeface="PingFang SC" panose="020B0400000000000000" pitchFamily="34" charset="-122"/>
                  <a:cs typeface="SF Pro Text" pitchFamily="2" charset="0"/>
                </a:rPr>
                <a:t>用于数字</a:t>
              </a:r>
            </a:p>
          </p:txBody>
        </p:sp>
        <p:sp>
          <p:nvSpPr>
            <p:cNvPr id="53" name="TextBox 54">
              <a:extLst>
                <a:ext uri="{FF2B5EF4-FFF2-40B4-BE49-F238E27FC236}">
                  <a16:creationId xmlns:a16="http://schemas.microsoft.com/office/drawing/2014/main" id="{A8354620-8496-43F4-CA63-FD5035B12F64}"/>
                </a:ext>
              </a:extLst>
            </p:cNvPr>
            <p:cNvSpPr txBox="1"/>
            <p:nvPr/>
          </p:nvSpPr>
          <p:spPr>
            <a:xfrm>
              <a:off x="1874826" y="2202060"/>
              <a:ext cx="1103724"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Pro Text" pitchFamily="2" charset="0"/>
                  <a:ea typeface="SF Pro Text" pitchFamily="2" charset="0"/>
                  <a:cs typeface="SF Pro Text" pitchFamily="2" charset="0"/>
                </a:rPr>
                <a:t>SF Pro Rounded</a:t>
              </a:r>
            </a:p>
          </p:txBody>
        </p:sp>
        <p:sp>
          <p:nvSpPr>
            <p:cNvPr id="54" name="TextBox 29">
              <a:extLst>
                <a:ext uri="{FF2B5EF4-FFF2-40B4-BE49-F238E27FC236}">
                  <a16:creationId xmlns:a16="http://schemas.microsoft.com/office/drawing/2014/main" id="{5B33D821-AFB2-EC2A-CFE0-BD46D3A20521}"/>
                </a:ext>
              </a:extLst>
            </p:cNvPr>
            <p:cNvSpPr txBox="1"/>
            <p:nvPr/>
          </p:nvSpPr>
          <p:spPr>
            <a:xfrm>
              <a:off x="1351590" y="2152240"/>
              <a:ext cx="516266"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字体</a:t>
              </a:r>
              <a:r>
                <a:rPr lang="en-US" altLang="zh-CN"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3</a:t>
              </a:r>
              <a:endParaRPr lang="en-US" sz="28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endParaRPr>
            </a:p>
          </p:txBody>
        </p:sp>
      </p:grpSp>
      <p:sp>
        <p:nvSpPr>
          <p:cNvPr id="2" name="TextBox 29">
            <a:extLst>
              <a:ext uri="{FF2B5EF4-FFF2-40B4-BE49-F238E27FC236}">
                <a16:creationId xmlns:a16="http://schemas.microsoft.com/office/drawing/2014/main" id="{DE4A0D83-2BE2-08F2-D449-7FD6C5B15712}"/>
              </a:ext>
            </a:extLst>
          </p:cNvPr>
          <p:cNvSpPr txBox="1"/>
          <p:nvPr/>
        </p:nvSpPr>
        <p:spPr>
          <a:xfrm>
            <a:off x="774345" y="641215"/>
            <a:ext cx="1415772" cy="830997"/>
          </a:xfrm>
          <a:prstGeom prst="rect">
            <a:avLst/>
          </a:prstGeom>
          <a:noFill/>
        </p:spPr>
        <p:txBody>
          <a:bodyPr wrap="none" rtlCol="0">
            <a:spAutoFit/>
          </a:bodyPr>
          <a:lstStyle/>
          <a:p>
            <a:r>
              <a:rPr lang="en-US" sz="4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列表</a:t>
            </a:r>
            <a:endParaRPr lang="en-US" sz="54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pic>
        <p:nvPicPr>
          <p:cNvPr id="11" name="图形 10">
            <a:extLst>
              <a:ext uri="{FF2B5EF4-FFF2-40B4-BE49-F238E27FC236}">
                <a16:creationId xmlns:a16="http://schemas.microsoft.com/office/drawing/2014/main" id="{43DD0D81-92D7-C7B2-91A7-13F8CB7EEB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89035" y="5259429"/>
            <a:ext cx="571500" cy="457200"/>
          </a:xfrm>
          <a:prstGeom prst="rect">
            <a:avLst/>
          </a:prstGeom>
        </p:spPr>
      </p:pic>
      <p:pic>
        <p:nvPicPr>
          <p:cNvPr id="12" name="图形 11">
            <a:extLst>
              <a:ext uri="{FF2B5EF4-FFF2-40B4-BE49-F238E27FC236}">
                <a16:creationId xmlns:a16="http://schemas.microsoft.com/office/drawing/2014/main" id="{B55F8D00-7893-5C37-4663-846C54F5B1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23550" y="4195623"/>
            <a:ext cx="502471" cy="502471"/>
          </a:xfrm>
          <a:prstGeom prst="rect">
            <a:avLst/>
          </a:prstGeom>
        </p:spPr>
      </p:pic>
      <p:pic>
        <p:nvPicPr>
          <p:cNvPr id="13" name="图形 12">
            <a:extLst>
              <a:ext uri="{FF2B5EF4-FFF2-40B4-BE49-F238E27FC236}">
                <a16:creationId xmlns:a16="http://schemas.microsoft.com/office/drawing/2014/main" id="{192AA097-CA36-E60C-B3FA-D3363AF6BF3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39406" y="3245571"/>
            <a:ext cx="469900" cy="393700"/>
          </a:xfrm>
          <a:prstGeom prst="rect">
            <a:avLst/>
          </a:prstGeom>
        </p:spPr>
      </p:pic>
      <p:pic>
        <p:nvPicPr>
          <p:cNvPr id="14" name="图形 13">
            <a:extLst>
              <a:ext uri="{FF2B5EF4-FFF2-40B4-BE49-F238E27FC236}">
                <a16:creationId xmlns:a16="http://schemas.microsoft.com/office/drawing/2014/main" id="{F7E78E3A-9826-FFF8-FA4C-7387B0AC8BB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44242" y="2261342"/>
            <a:ext cx="672123" cy="418699"/>
          </a:xfrm>
          <a:prstGeom prst="rect">
            <a:avLst/>
          </a:prstGeom>
        </p:spPr>
      </p:pic>
      <p:pic>
        <p:nvPicPr>
          <p:cNvPr id="3" name="Picture 2">
            <a:extLst>
              <a:ext uri="{FF2B5EF4-FFF2-40B4-BE49-F238E27FC236}">
                <a16:creationId xmlns:a16="http://schemas.microsoft.com/office/drawing/2014/main" id="{1CBBC883-33C5-BD5D-AF78-6B500535C679}"/>
              </a:ext>
            </a:extLst>
          </p:cNvPr>
          <p:cNvPicPr>
            <a:picLocks noChangeAspect="1"/>
          </p:cNvPicPr>
          <p:nvPr/>
        </p:nvPicPr>
        <p:blipFill>
          <a:blip r:embed="rId14"/>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2720498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E4E71-B439-1B23-05D0-D058BAD97CF4}"/>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51243270-CB35-9F14-AAFC-E6D133B4C9A9}"/>
              </a:ext>
            </a:extLst>
          </p:cNvPr>
          <p:cNvGrpSpPr/>
          <p:nvPr/>
        </p:nvGrpSpPr>
        <p:grpSpPr>
          <a:xfrm>
            <a:off x="774345" y="1617453"/>
            <a:ext cx="5519363" cy="4706331"/>
            <a:chOff x="774345" y="1574298"/>
            <a:chExt cx="10911261" cy="4351975"/>
          </a:xfrm>
        </p:grpSpPr>
        <p:sp>
          <p:nvSpPr>
            <p:cNvPr id="4" name="矩形: 圆角 25">
              <a:extLst>
                <a:ext uri="{FF2B5EF4-FFF2-40B4-BE49-F238E27FC236}">
                  <a16:creationId xmlns:a16="http://schemas.microsoft.com/office/drawing/2014/main" id="{11372124-3592-F509-C7D7-B8F6CAA717E0}"/>
                </a:ext>
              </a:extLst>
            </p:cNvPr>
            <p:cNvSpPr/>
            <p:nvPr/>
          </p:nvSpPr>
          <p:spPr>
            <a:xfrm>
              <a:off x="774345" y="1574298"/>
              <a:ext cx="10911261" cy="4351975"/>
            </a:xfrm>
            <a:prstGeom prst="roundRect">
              <a:avLst>
                <a:gd name="adj" fmla="val 11004"/>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algn="ctr"/>
              <a:endParaRPr lang="zh-CN" altLang="en-US" sz="2400" kern="0">
                <a:solidFill>
                  <a:prstClr val="white"/>
                </a:solidFill>
                <a:latin typeface="Calibri" panose="020F0502020204030204"/>
                <a:ea typeface="等线" panose="02010600030101010101" pitchFamily="2" charset="-122"/>
              </a:endParaRPr>
            </a:p>
          </p:txBody>
        </p:sp>
        <p:sp>
          <p:nvSpPr>
            <p:cNvPr id="5" name="1">
              <a:extLst>
                <a:ext uri="{FF2B5EF4-FFF2-40B4-BE49-F238E27FC236}">
                  <a16:creationId xmlns:a16="http://schemas.microsoft.com/office/drawing/2014/main" id="{1A7DFDF2-D6CB-49C0-931A-D00AA2719435}"/>
                </a:ext>
              </a:extLst>
            </p:cNvPr>
            <p:cNvSpPr>
              <a:spLocks/>
            </p:cNvSpPr>
            <p:nvPr/>
          </p:nvSpPr>
          <p:spPr>
            <a:xfrm>
              <a:off x="1367194" y="1899139"/>
              <a:ext cx="9757629" cy="3738873"/>
            </a:xfrm>
            <a:prstGeom prst="roundRect">
              <a:avLst>
                <a:gd name="adj" fmla="val 4846"/>
              </a:avLst>
            </a:prstGeom>
            <a:gradFill flip="none" rotWithShape="1">
              <a:gsLst>
                <a:gs pos="0">
                  <a:srgbClr val="D2E4E8"/>
                </a:gs>
                <a:gs pos="100000">
                  <a:srgbClr val="E2EEF0"/>
                </a:gs>
              </a:gsLst>
              <a:lin ang="2700000" scaled="1"/>
              <a:tileRect/>
            </a:gradFill>
            <a:ln w="31750" cap="flat" cmpd="sng" algn="ctr">
              <a:gradFill>
                <a:gsLst>
                  <a:gs pos="21000">
                    <a:sysClr val="window" lastClr="FFFFFF">
                      <a:alpha val="0"/>
                    </a:sysClr>
                  </a:gs>
                  <a:gs pos="100000">
                    <a:srgbClr val="D9E4F0">
                      <a:lumMod val="21000"/>
                      <a:lumOff val="79000"/>
                    </a:srgbClr>
                  </a:gs>
                </a:gsLst>
                <a:lin ang="4680000" scaled="0"/>
              </a:gradFill>
              <a:prstDash val="solid"/>
              <a:miter lim="800000"/>
            </a:ln>
            <a:effectLst>
              <a:innerShdw blurRad="152400" dist="38100" dir="13500000">
                <a:srgbClr val="0068C2">
                  <a:alpha val="54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sp>
        <p:nvSpPr>
          <p:cNvPr id="6" name="PA-圆角矩形 23">
            <a:extLst>
              <a:ext uri="{FF2B5EF4-FFF2-40B4-BE49-F238E27FC236}">
                <a16:creationId xmlns:a16="http://schemas.microsoft.com/office/drawing/2014/main" id="{BAD98A72-E64B-1F21-53E1-4212711143E5}"/>
              </a:ext>
            </a:extLst>
          </p:cNvPr>
          <p:cNvSpPr/>
          <p:nvPr>
            <p:custDataLst>
              <p:tags r:id="rId1"/>
            </p:custDataLst>
          </p:nvPr>
        </p:nvSpPr>
        <p:spPr>
          <a:xfrm>
            <a:off x="1351590" y="2890314"/>
            <a:ext cx="4163385"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8" name="PA-圆角矩形 23">
            <a:extLst>
              <a:ext uri="{FF2B5EF4-FFF2-40B4-BE49-F238E27FC236}">
                <a16:creationId xmlns:a16="http://schemas.microsoft.com/office/drawing/2014/main" id="{D62E7D8F-6237-C09D-2DE3-54733ECE6ED5}"/>
              </a:ext>
            </a:extLst>
          </p:cNvPr>
          <p:cNvSpPr/>
          <p:nvPr>
            <p:custDataLst>
              <p:tags r:id="rId2"/>
            </p:custDataLst>
          </p:nvPr>
        </p:nvSpPr>
        <p:spPr>
          <a:xfrm>
            <a:off x="1351590" y="3912652"/>
            <a:ext cx="4163385"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9" name="PA-圆角矩形 23">
            <a:extLst>
              <a:ext uri="{FF2B5EF4-FFF2-40B4-BE49-F238E27FC236}">
                <a16:creationId xmlns:a16="http://schemas.microsoft.com/office/drawing/2014/main" id="{F6A13BF6-DDB9-9387-5ABE-1F34CC998B47}"/>
              </a:ext>
            </a:extLst>
          </p:cNvPr>
          <p:cNvSpPr/>
          <p:nvPr>
            <p:custDataLst>
              <p:tags r:id="rId3"/>
            </p:custDataLst>
          </p:nvPr>
        </p:nvSpPr>
        <p:spPr>
          <a:xfrm>
            <a:off x="1351590" y="4936879"/>
            <a:ext cx="4163385" cy="8376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cap="flat" cmpd="sng" algn="ctr">
            <a:gradFill>
              <a:gsLst>
                <a:gs pos="0">
                  <a:sysClr val="window" lastClr="FFFFFF">
                    <a:alpha val="0"/>
                  </a:sysClr>
                </a:gs>
                <a:gs pos="100000">
                  <a:srgbClr val="D9E4F0">
                    <a:lumMod val="21000"/>
                    <a:lumOff val="79000"/>
                  </a:srgbClr>
                </a:gs>
              </a:gsLst>
              <a:lin ang="5400000" scaled="1"/>
            </a:gradFill>
            <a:prstDash val="solid"/>
            <a:miter lim="800000"/>
          </a:ln>
          <a:effectLst>
            <a:innerShdw blurRad="76200" dist="12700" dir="13500000">
              <a:srgbClr val="0068C2">
                <a:alpha val="68000"/>
              </a:srgb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2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42" name="组合 41">
            <a:extLst>
              <a:ext uri="{FF2B5EF4-FFF2-40B4-BE49-F238E27FC236}">
                <a16:creationId xmlns:a16="http://schemas.microsoft.com/office/drawing/2014/main" id="{A1B21B39-F68A-B11B-1857-813234BD7F0B}"/>
              </a:ext>
            </a:extLst>
          </p:cNvPr>
          <p:cNvGrpSpPr/>
          <p:nvPr/>
        </p:nvGrpSpPr>
        <p:grpSpPr>
          <a:xfrm>
            <a:off x="1503989" y="3067826"/>
            <a:ext cx="1708479" cy="799544"/>
            <a:chOff x="1351590" y="2152240"/>
            <a:chExt cx="884339" cy="799544"/>
          </a:xfrm>
        </p:grpSpPr>
        <p:sp>
          <p:nvSpPr>
            <p:cNvPr id="30" name="TextBox 39">
              <a:extLst>
                <a:ext uri="{FF2B5EF4-FFF2-40B4-BE49-F238E27FC236}">
                  <a16:creationId xmlns:a16="http://schemas.microsoft.com/office/drawing/2014/main" id="{4140E029-9B64-409E-0673-AA09234A8B78}"/>
                </a:ext>
              </a:extLst>
            </p:cNvPr>
            <p:cNvSpPr txBox="1"/>
            <p:nvPr/>
          </p:nvSpPr>
          <p:spPr>
            <a:xfrm>
              <a:off x="1351590" y="2613230"/>
              <a:ext cx="732829"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666666">
                      <a:alpha val="80000"/>
                    </a:srgbClr>
                  </a:solidFill>
                  <a:effectLst/>
                  <a:uLnTx/>
                  <a:uFillTx/>
                  <a:latin typeface="PingFang SC" panose="020B0400000000000000" pitchFamily="34" charset="-122"/>
                  <a:ea typeface="PingFang SC" panose="020B0400000000000000" pitchFamily="34" charset="-122"/>
                  <a:cs typeface="SF Pro Text" pitchFamily="2" charset="0"/>
                </a:rPr>
                <a:t>用于普通文本</a:t>
              </a:r>
            </a:p>
          </p:txBody>
        </p:sp>
        <p:sp>
          <p:nvSpPr>
            <p:cNvPr id="33" name="TextBox 54">
              <a:extLst>
                <a:ext uri="{FF2B5EF4-FFF2-40B4-BE49-F238E27FC236}">
                  <a16:creationId xmlns:a16="http://schemas.microsoft.com/office/drawing/2014/main" id="{348D25A3-1534-9344-D58D-5A0D34DB8785}"/>
                </a:ext>
              </a:extLst>
            </p:cNvPr>
            <p:cNvSpPr txBox="1"/>
            <p:nvPr/>
          </p:nvSpPr>
          <p:spPr>
            <a:xfrm>
              <a:off x="1874825" y="2183749"/>
              <a:ext cx="361104"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pitchFamily="2" charset="0"/>
                </a:rPr>
                <a:t>苹方</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PingFang SC" panose="020B0400000000000000" pitchFamily="34" charset="-122"/>
                <a:ea typeface="PingFang SC" panose="020B0400000000000000" pitchFamily="34" charset="-122"/>
                <a:cs typeface="SF Pro Text" pitchFamily="2" charset="0"/>
              </a:endParaRPr>
            </a:p>
          </p:txBody>
        </p:sp>
        <p:sp>
          <p:nvSpPr>
            <p:cNvPr id="39" name="TextBox 29">
              <a:extLst>
                <a:ext uri="{FF2B5EF4-FFF2-40B4-BE49-F238E27FC236}">
                  <a16:creationId xmlns:a16="http://schemas.microsoft.com/office/drawing/2014/main" id="{88E78ADF-22F8-3394-CFF3-DD5401A29560}"/>
                </a:ext>
              </a:extLst>
            </p:cNvPr>
            <p:cNvSpPr txBox="1"/>
            <p:nvPr/>
          </p:nvSpPr>
          <p:spPr>
            <a:xfrm>
              <a:off x="1351590" y="2152240"/>
              <a:ext cx="512947"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字体</a:t>
              </a:r>
              <a:r>
                <a:rPr lang="en-US" altLang="zh-CN"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2</a:t>
              </a:r>
              <a:endParaRPr lang="en-US" sz="28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endParaRPr>
            </a:p>
          </p:txBody>
        </p:sp>
      </p:grpSp>
      <p:grpSp>
        <p:nvGrpSpPr>
          <p:cNvPr id="43" name="组合 42">
            <a:extLst>
              <a:ext uri="{FF2B5EF4-FFF2-40B4-BE49-F238E27FC236}">
                <a16:creationId xmlns:a16="http://schemas.microsoft.com/office/drawing/2014/main" id="{6AD29F34-23AB-C55A-5A05-74C221F91774}"/>
              </a:ext>
            </a:extLst>
          </p:cNvPr>
          <p:cNvGrpSpPr/>
          <p:nvPr/>
        </p:nvGrpSpPr>
        <p:grpSpPr>
          <a:xfrm>
            <a:off x="1495975" y="2112655"/>
            <a:ext cx="2945094" cy="743693"/>
            <a:chOff x="1347441" y="2152240"/>
            <a:chExt cx="1524433" cy="743693"/>
          </a:xfrm>
        </p:grpSpPr>
        <p:sp>
          <p:nvSpPr>
            <p:cNvPr id="44" name="TextBox 39">
              <a:extLst>
                <a:ext uri="{FF2B5EF4-FFF2-40B4-BE49-F238E27FC236}">
                  <a16:creationId xmlns:a16="http://schemas.microsoft.com/office/drawing/2014/main" id="{6D09E205-2FFD-D8E2-E984-E3D425C091C9}"/>
                </a:ext>
              </a:extLst>
            </p:cNvPr>
            <p:cNvSpPr txBox="1"/>
            <p:nvPr/>
          </p:nvSpPr>
          <p:spPr>
            <a:xfrm>
              <a:off x="1347441" y="2557379"/>
              <a:ext cx="520415"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666666">
                      <a:alpha val="80000"/>
                    </a:srgbClr>
                  </a:solidFill>
                  <a:effectLst/>
                  <a:uLnTx/>
                  <a:uFillTx/>
                  <a:latin typeface="PingFang SC" panose="020B0400000000000000" pitchFamily="34" charset="-122"/>
                  <a:ea typeface="PingFang SC" panose="020B0400000000000000" pitchFamily="34" charset="-122"/>
                  <a:cs typeface="SF Pro Text" pitchFamily="2" charset="0"/>
                </a:rPr>
                <a:t>用于标题</a:t>
              </a:r>
              <a:endParaRPr kumimoji="0" lang="en-US" u="none" strike="noStrike" kern="0" cap="none" spc="0" normalizeH="0" baseline="0" noProof="0" dirty="0">
                <a:ln>
                  <a:noFill/>
                </a:ln>
                <a:solidFill>
                  <a:srgbClr val="666666">
                    <a:alpha val="80000"/>
                  </a:srgbClr>
                </a:solidFill>
                <a:effectLst/>
                <a:uLnTx/>
                <a:uFillTx/>
                <a:latin typeface="PingFang SC" panose="020B0400000000000000" pitchFamily="34" charset="-122"/>
                <a:ea typeface="PingFang SC" panose="020B0400000000000000" pitchFamily="34" charset="-122"/>
                <a:cs typeface="SF Pro Text" pitchFamily="2" charset="0"/>
              </a:endParaRPr>
            </a:p>
          </p:txBody>
        </p:sp>
        <p:sp>
          <p:nvSpPr>
            <p:cNvPr id="45" name="TextBox 54">
              <a:extLst>
                <a:ext uri="{FF2B5EF4-FFF2-40B4-BE49-F238E27FC236}">
                  <a16:creationId xmlns:a16="http://schemas.microsoft.com/office/drawing/2014/main" id="{2B90B61D-6005-CF1A-D6B6-3BF1694A8062}"/>
                </a:ext>
              </a:extLst>
            </p:cNvPr>
            <p:cNvSpPr txBox="1"/>
            <p:nvPr/>
          </p:nvSpPr>
          <p:spPr>
            <a:xfrm>
              <a:off x="1867719" y="2182806"/>
              <a:ext cx="1004155"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SF Pro Display</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Pro Text" pitchFamily="2" charset="0"/>
                <a:ea typeface="SF Pro Text" pitchFamily="2" charset="0"/>
                <a:cs typeface="SF Pro Text" pitchFamily="2" charset="0"/>
              </a:endParaRPr>
            </a:p>
          </p:txBody>
        </p:sp>
        <p:sp>
          <p:nvSpPr>
            <p:cNvPr id="46" name="TextBox 29">
              <a:extLst>
                <a:ext uri="{FF2B5EF4-FFF2-40B4-BE49-F238E27FC236}">
                  <a16:creationId xmlns:a16="http://schemas.microsoft.com/office/drawing/2014/main" id="{7A241BDE-7BB9-4311-6F53-69251BAA7610}"/>
                </a:ext>
              </a:extLst>
            </p:cNvPr>
            <p:cNvSpPr txBox="1"/>
            <p:nvPr/>
          </p:nvSpPr>
          <p:spPr>
            <a:xfrm>
              <a:off x="1351590" y="2152240"/>
              <a:ext cx="490544"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字体</a:t>
              </a:r>
              <a:r>
                <a:rPr lang="en-US" altLang="zh-CN"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1</a:t>
              </a:r>
              <a:endParaRPr lang="en-US" sz="28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endParaRPr>
            </a:p>
          </p:txBody>
        </p:sp>
      </p:grpSp>
      <p:grpSp>
        <p:nvGrpSpPr>
          <p:cNvPr id="47" name="组合 46">
            <a:extLst>
              <a:ext uri="{FF2B5EF4-FFF2-40B4-BE49-F238E27FC236}">
                <a16:creationId xmlns:a16="http://schemas.microsoft.com/office/drawing/2014/main" id="{FD0CAE40-9063-8884-B231-1F5E6175EA03}"/>
              </a:ext>
            </a:extLst>
          </p:cNvPr>
          <p:cNvGrpSpPr/>
          <p:nvPr/>
        </p:nvGrpSpPr>
        <p:grpSpPr>
          <a:xfrm>
            <a:off x="1503989" y="5104572"/>
            <a:ext cx="2376293" cy="763436"/>
            <a:chOff x="1351590" y="2152240"/>
            <a:chExt cx="1230012" cy="763436"/>
          </a:xfrm>
        </p:grpSpPr>
        <p:sp>
          <p:nvSpPr>
            <p:cNvPr id="48" name="TextBox 39">
              <a:extLst>
                <a:ext uri="{FF2B5EF4-FFF2-40B4-BE49-F238E27FC236}">
                  <a16:creationId xmlns:a16="http://schemas.microsoft.com/office/drawing/2014/main" id="{87532813-6308-3293-8BC6-28B7C0D3552D}"/>
                </a:ext>
              </a:extLst>
            </p:cNvPr>
            <p:cNvSpPr txBox="1"/>
            <p:nvPr/>
          </p:nvSpPr>
          <p:spPr>
            <a:xfrm>
              <a:off x="1351590" y="2577122"/>
              <a:ext cx="520415"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666666">
                      <a:alpha val="80000"/>
                    </a:srgbClr>
                  </a:solidFill>
                  <a:effectLst/>
                  <a:uLnTx/>
                  <a:uFillTx/>
                  <a:latin typeface="PingFang SC" panose="020B0400000000000000" pitchFamily="34" charset="-122"/>
                  <a:ea typeface="PingFang SC" panose="020B0400000000000000" pitchFamily="34" charset="-122"/>
                  <a:cs typeface="SF Pro Text" pitchFamily="2" charset="0"/>
                </a:rPr>
                <a:t>用于代码</a:t>
              </a:r>
            </a:p>
          </p:txBody>
        </p:sp>
        <p:sp>
          <p:nvSpPr>
            <p:cNvPr id="49" name="TextBox 54">
              <a:extLst>
                <a:ext uri="{FF2B5EF4-FFF2-40B4-BE49-F238E27FC236}">
                  <a16:creationId xmlns:a16="http://schemas.microsoft.com/office/drawing/2014/main" id="{3591471F-4C45-B18A-96DE-F9A6237495CB}"/>
                </a:ext>
              </a:extLst>
            </p:cNvPr>
            <p:cNvSpPr txBox="1"/>
            <p:nvPr/>
          </p:nvSpPr>
          <p:spPr>
            <a:xfrm>
              <a:off x="1911004" y="2196747"/>
              <a:ext cx="670598"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lang="en-US" sz="2000" kern="0" dirty="0">
                  <a:solidFill>
                    <a:srgbClr val="666666"/>
                  </a:solidFill>
                  <a:effectLst>
                    <a:outerShdw blurRad="114300" dist="63500" dir="2700000" algn="ctr" rotWithShape="0">
                      <a:srgbClr val="0068C2">
                        <a:alpha val="57000"/>
                      </a:srgbClr>
                    </a:outerShdw>
                  </a:effectLst>
                  <a:latin typeface="SF Mono" panose="020B0009000002000000" pitchFamily="49" charset="0"/>
                  <a:ea typeface="SF Pro Text" pitchFamily="2" charset="0"/>
                  <a:cs typeface="SF Mono" panose="020B0009000002000000" pitchFamily="49" charset="0"/>
                </a:rPr>
                <a:t>SF Mono</a:t>
              </a:r>
              <a:endPar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Mono" panose="020B0009000002000000" pitchFamily="49" charset="0"/>
                <a:ea typeface="SF Pro Text" pitchFamily="2" charset="0"/>
                <a:cs typeface="SF Mono" panose="020B0009000002000000" pitchFamily="49" charset="0"/>
              </a:endParaRPr>
            </a:p>
          </p:txBody>
        </p:sp>
        <p:sp>
          <p:nvSpPr>
            <p:cNvPr id="50" name="TextBox 29">
              <a:extLst>
                <a:ext uri="{FF2B5EF4-FFF2-40B4-BE49-F238E27FC236}">
                  <a16:creationId xmlns:a16="http://schemas.microsoft.com/office/drawing/2014/main" id="{5A8FF84B-190F-A2E9-E23F-5DDEBF3744E4}"/>
                </a:ext>
              </a:extLst>
            </p:cNvPr>
            <p:cNvSpPr txBox="1"/>
            <p:nvPr/>
          </p:nvSpPr>
          <p:spPr>
            <a:xfrm>
              <a:off x="1351590" y="2152240"/>
              <a:ext cx="519586"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字体</a:t>
              </a:r>
              <a:r>
                <a:rPr lang="en-US" altLang="zh-CN"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4</a:t>
              </a:r>
              <a:endParaRPr lang="en-US" sz="28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endParaRPr>
            </a:p>
          </p:txBody>
        </p:sp>
      </p:grpSp>
      <p:grpSp>
        <p:nvGrpSpPr>
          <p:cNvPr id="51" name="组合 50">
            <a:extLst>
              <a:ext uri="{FF2B5EF4-FFF2-40B4-BE49-F238E27FC236}">
                <a16:creationId xmlns:a16="http://schemas.microsoft.com/office/drawing/2014/main" id="{8F8B45E0-841B-83CA-4B63-7B59882D342B}"/>
              </a:ext>
            </a:extLst>
          </p:cNvPr>
          <p:cNvGrpSpPr/>
          <p:nvPr/>
        </p:nvGrpSpPr>
        <p:grpSpPr>
          <a:xfrm>
            <a:off x="1495975" y="4080819"/>
            <a:ext cx="3151184" cy="781828"/>
            <a:chOff x="1347441" y="2152240"/>
            <a:chExt cx="1631109" cy="781828"/>
          </a:xfrm>
        </p:grpSpPr>
        <p:sp>
          <p:nvSpPr>
            <p:cNvPr id="52" name="TextBox 39">
              <a:extLst>
                <a:ext uri="{FF2B5EF4-FFF2-40B4-BE49-F238E27FC236}">
                  <a16:creationId xmlns:a16="http://schemas.microsoft.com/office/drawing/2014/main" id="{FB628547-7BF9-74C7-C79A-F34E5309F607}"/>
                </a:ext>
              </a:extLst>
            </p:cNvPr>
            <p:cNvSpPr txBox="1"/>
            <p:nvPr/>
          </p:nvSpPr>
          <p:spPr>
            <a:xfrm>
              <a:off x="1347441" y="2595514"/>
              <a:ext cx="520415"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600" u="none" strike="noStrike" kern="0" cap="none" spc="0" normalizeH="0" baseline="0" noProof="0" dirty="0">
                  <a:ln>
                    <a:noFill/>
                  </a:ln>
                  <a:solidFill>
                    <a:srgbClr val="666666">
                      <a:alpha val="80000"/>
                    </a:srgbClr>
                  </a:solidFill>
                  <a:effectLst/>
                  <a:uLnTx/>
                  <a:uFillTx/>
                  <a:latin typeface="PingFang SC" panose="020B0400000000000000" pitchFamily="34" charset="-122"/>
                  <a:ea typeface="PingFang SC" panose="020B0400000000000000" pitchFamily="34" charset="-122"/>
                  <a:cs typeface="SF Pro Text" pitchFamily="2" charset="0"/>
                </a:rPr>
                <a:t>用于数字</a:t>
              </a:r>
            </a:p>
          </p:txBody>
        </p:sp>
        <p:sp>
          <p:nvSpPr>
            <p:cNvPr id="53" name="TextBox 54">
              <a:extLst>
                <a:ext uri="{FF2B5EF4-FFF2-40B4-BE49-F238E27FC236}">
                  <a16:creationId xmlns:a16="http://schemas.microsoft.com/office/drawing/2014/main" id="{0A78F555-4099-1871-8498-141BD15EE06B}"/>
                </a:ext>
              </a:extLst>
            </p:cNvPr>
            <p:cNvSpPr txBox="1"/>
            <p:nvPr/>
          </p:nvSpPr>
          <p:spPr>
            <a:xfrm>
              <a:off x="1874826" y="2202060"/>
              <a:ext cx="1103724" cy="400110"/>
            </a:xfrm>
            <a:prstGeom prst="rect">
              <a:avLst/>
            </a:prstGeom>
            <a:noFill/>
            <a:effectLst>
              <a:outerShdw blurRad="114300" dist="63500" dir="13500000" algn="ctr" rotWithShape="0">
                <a:sysClr val="window" lastClr="FFFFFF">
                  <a:alpha val="57000"/>
                </a:sysClr>
              </a:outerShdw>
            </a:effectLst>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u="none" strike="noStrike" kern="0" cap="none" spc="0" normalizeH="0" baseline="0" noProof="0" dirty="0">
                  <a:ln>
                    <a:noFill/>
                  </a:ln>
                  <a:solidFill>
                    <a:srgbClr val="666666"/>
                  </a:solidFill>
                  <a:effectLst>
                    <a:outerShdw blurRad="114300" dist="63500" dir="2700000" algn="ctr" rotWithShape="0">
                      <a:srgbClr val="0068C2">
                        <a:alpha val="57000"/>
                      </a:srgbClr>
                    </a:outerShdw>
                  </a:effectLst>
                  <a:uLnTx/>
                  <a:uFillTx/>
                  <a:latin typeface="SF Pro Text" pitchFamily="2" charset="0"/>
                  <a:ea typeface="SF Pro Text" pitchFamily="2" charset="0"/>
                  <a:cs typeface="SF Pro Text" pitchFamily="2" charset="0"/>
                </a:rPr>
                <a:t>SF Pro Rounded</a:t>
              </a:r>
            </a:p>
          </p:txBody>
        </p:sp>
        <p:sp>
          <p:nvSpPr>
            <p:cNvPr id="54" name="TextBox 29">
              <a:extLst>
                <a:ext uri="{FF2B5EF4-FFF2-40B4-BE49-F238E27FC236}">
                  <a16:creationId xmlns:a16="http://schemas.microsoft.com/office/drawing/2014/main" id="{982F09E6-6196-7E80-3F73-81367E2C8B2D}"/>
                </a:ext>
              </a:extLst>
            </p:cNvPr>
            <p:cNvSpPr txBox="1"/>
            <p:nvPr/>
          </p:nvSpPr>
          <p:spPr>
            <a:xfrm>
              <a:off x="1351590" y="2152240"/>
              <a:ext cx="516266" cy="461665"/>
            </a:xfrm>
            <a:prstGeom prst="rect">
              <a:avLst/>
            </a:prstGeom>
            <a:noFill/>
          </p:spPr>
          <p:txBody>
            <a:bodyPr wrap="none" rtlCol="0">
              <a:spAutoFit/>
            </a:bodyPr>
            <a:lstStyle/>
            <a:p>
              <a:r>
                <a:rPr lang="en-US"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字体</a:t>
              </a:r>
              <a:r>
                <a:rPr lang="en-US" altLang="zh-CN" sz="24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rPr>
                <a:t>3</a:t>
              </a:r>
              <a:endParaRPr lang="en-US" sz="28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cs typeface="SF Pro Text Medium" pitchFamily="2" charset="0"/>
              </a:endParaRPr>
            </a:p>
          </p:txBody>
        </p:sp>
      </p:grpSp>
      <p:sp>
        <p:nvSpPr>
          <p:cNvPr id="2" name="TextBox 29">
            <a:extLst>
              <a:ext uri="{FF2B5EF4-FFF2-40B4-BE49-F238E27FC236}">
                <a16:creationId xmlns:a16="http://schemas.microsoft.com/office/drawing/2014/main" id="{4D2505BE-50F7-FFAA-A582-F6718855A886}"/>
              </a:ext>
            </a:extLst>
          </p:cNvPr>
          <p:cNvSpPr txBox="1"/>
          <p:nvPr/>
        </p:nvSpPr>
        <p:spPr>
          <a:xfrm>
            <a:off x="774345" y="641215"/>
            <a:ext cx="1415772" cy="830997"/>
          </a:xfrm>
          <a:prstGeom prst="rect">
            <a:avLst/>
          </a:prstGeom>
          <a:noFill/>
        </p:spPr>
        <p:txBody>
          <a:bodyPr wrap="none" rtlCol="0">
            <a:spAutoFit/>
          </a:bodyPr>
          <a:lstStyle/>
          <a:p>
            <a:r>
              <a:rPr lang="en-US" sz="48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列表</a:t>
            </a:r>
            <a:endParaRPr lang="en-US" sz="54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pic>
        <p:nvPicPr>
          <p:cNvPr id="10" name="图形 9">
            <a:extLst>
              <a:ext uri="{FF2B5EF4-FFF2-40B4-BE49-F238E27FC236}">
                <a16:creationId xmlns:a16="http://schemas.microsoft.com/office/drawing/2014/main" id="{71FF20D8-10D0-9A2D-0F8E-893646BB64B9}"/>
              </a:ext>
            </a:extLst>
          </p:cNvPr>
          <p:cNvPicPr>
            <a:picLocks noChangeAspect="1"/>
          </p:cNvPicPr>
          <p:nvPr/>
        </p:nvPicPr>
        <p:blipFill>
          <a:blip r:embed="rId6">
            <a:extLst>
              <a:ext uri="{96DAC541-7B7A-43D3-8B79-37D633B846F1}">
                <asvg:svgBlip xmlns:asvg="http://schemas.microsoft.com/office/drawing/2016/SVG/main" r:embed="rId7"/>
              </a:ext>
            </a:extLst>
          </a:blip>
          <a:srcRect l="1484" r="5838"/>
          <a:stretch/>
        </p:blipFill>
        <p:spPr>
          <a:xfrm>
            <a:off x="6439797" y="1780390"/>
            <a:ext cx="5382815" cy="4356071"/>
          </a:xfrm>
          <a:prstGeom prst="roundRect">
            <a:avLst>
              <a:gd name="adj" fmla="val 7312"/>
            </a:avLst>
          </a:prstGeom>
          <a:effectLst>
            <a:outerShdw blurRad="357306" dist="147993" dir="3194314" sx="101000" sy="101000" algn="ctr" rotWithShape="0">
              <a:srgbClr val="000000">
                <a:alpha val="22000"/>
              </a:srgbClr>
            </a:outerShdw>
          </a:effectLst>
        </p:spPr>
      </p:pic>
      <p:pic>
        <p:nvPicPr>
          <p:cNvPr id="11" name="Picture 10">
            <a:extLst>
              <a:ext uri="{FF2B5EF4-FFF2-40B4-BE49-F238E27FC236}">
                <a16:creationId xmlns:a16="http://schemas.microsoft.com/office/drawing/2014/main" id="{BAF165DD-5754-9240-171C-3FEE70809606}"/>
              </a:ext>
            </a:extLst>
          </p:cNvPr>
          <p:cNvPicPr>
            <a:picLocks noChangeAspect="1"/>
          </p:cNvPicPr>
          <p:nvPr/>
        </p:nvPicPr>
        <p:blipFill>
          <a:blip r:embed="rId8"/>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3564162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35D35-F3AF-54D4-9A03-618DD5D11455}"/>
            </a:ext>
          </a:extLst>
        </p:cNvPr>
        <p:cNvGrpSpPr/>
        <p:nvPr/>
      </p:nvGrpSpPr>
      <p:grpSpPr>
        <a:xfrm>
          <a:off x="0" y="0"/>
          <a:ext cx="0" cy="0"/>
          <a:chOff x="0" y="0"/>
          <a:chExt cx="0" cy="0"/>
        </a:xfrm>
      </p:grpSpPr>
      <p:sp>
        <p:nvSpPr>
          <p:cNvPr id="2" name="PA-圆角矩形 23">
            <a:extLst>
              <a:ext uri="{FF2B5EF4-FFF2-40B4-BE49-F238E27FC236}">
                <a16:creationId xmlns:a16="http://schemas.microsoft.com/office/drawing/2014/main" id="{B77A3521-8132-C82F-74A8-963EC831FE33}"/>
              </a:ext>
            </a:extLst>
          </p:cNvPr>
          <p:cNvSpPr/>
          <p:nvPr>
            <p:custDataLst>
              <p:tags r:id="rId1"/>
            </p:custDataLst>
          </p:nvPr>
        </p:nvSpPr>
        <p:spPr>
          <a:xfrm rot="10800000">
            <a:off x="839788" y="5922904"/>
            <a:ext cx="10845818" cy="25229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a:gradFill>
              <a:gsLst>
                <a:gs pos="0">
                  <a:schemeClr val="bg1">
                    <a:alpha val="0"/>
                  </a:schemeClr>
                </a:gs>
                <a:gs pos="100000">
                  <a:srgbClr val="D9E4F0">
                    <a:lumMod val="21000"/>
                    <a:lumOff val="79000"/>
                  </a:srgbClr>
                </a:gs>
              </a:gsLst>
              <a:lin ang="5400000" scaled="1"/>
            </a:gradFill>
          </a:ln>
          <a:effectLst>
            <a:innerShdw blurRad="76200" dist="38100" dir="13500000">
              <a:srgbClr val="8BA3BF">
                <a:alpha val="9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p>
        </p:txBody>
      </p:sp>
      <p:sp>
        <p:nvSpPr>
          <p:cNvPr id="3" name="PA-圆角矩形 24">
            <a:extLst>
              <a:ext uri="{FF2B5EF4-FFF2-40B4-BE49-F238E27FC236}">
                <a16:creationId xmlns:a16="http://schemas.microsoft.com/office/drawing/2014/main" id="{B52BDC40-17F4-A8C4-11F6-0D768D7CB77F}"/>
              </a:ext>
            </a:extLst>
          </p:cNvPr>
          <p:cNvSpPr/>
          <p:nvPr>
            <p:custDataLst>
              <p:tags r:id="rId2"/>
            </p:custDataLst>
          </p:nvPr>
        </p:nvSpPr>
        <p:spPr>
          <a:xfrm>
            <a:off x="871603" y="5932876"/>
            <a:ext cx="2718819" cy="214720"/>
          </a:xfrm>
          <a:prstGeom prst="roundRect">
            <a:avLst>
              <a:gd name="adj" fmla="val 50000"/>
            </a:avLst>
          </a:prstGeom>
          <a:gradFill flip="none" rotWithShape="1">
            <a:gsLst>
              <a:gs pos="0">
                <a:srgbClr val="04DFFB"/>
              </a:gs>
              <a:gs pos="31000">
                <a:srgbClr val="00B0F0"/>
              </a:gs>
              <a:gs pos="79000">
                <a:srgbClr val="9340F5"/>
              </a:gs>
            </a:gsLst>
            <a:lin ang="0" scaled="1"/>
            <a:tileRect/>
          </a:gradFill>
          <a:ln w="6350">
            <a:gradFill flip="none" rotWithShape="1">
              <a:gsLst>
                <a:gs pos="0">
                  <a:schemeClr val="accent1">
                    <a:alpha val="0"/>
                    <a:lumMod val="0"/>
                    <a:lumOff val="100000"/>
                  </a:schemeClr>
                </a:gs>
                <a:gs pos="100000">
                  <a:schemeClr val="bg1"/>
                </a:gs>
              </a:gsLst>
              <a:lin ang="2700000" scaled="1"/>
              <a:tileRect/>
            </a:gradFill>
          </a:ln>
          <a:effectLst>
            <a:innerShdw blurRad="25400" dist="25400" dir="135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线连接符 56">
            <a:extLst>
              <a:ext uri="{FF2B5EF4-FFF2-40B4-BE49-F238E27FC236}">
                <a16:creationId xmlns:a16="http://schemas.microsoft.com/office/drawing/2014/main" id="{CF40AFBB-9357-94FF-1E57-9A517C327685}"/>
              </a:ext>
            </a:extLst>
          </p:cNvPr>
          <p:cNvCxnSpPr>
            <a:cxnSpLocks/>
          </p:cNvCxnSpPr>
          <p:nvPr/>
        </p:nvCxnSpPr>
        <p:spPr>
          <a:xfrm>
            <a:off x="839788" y="1498044"/>
            <a:ext cx="3330430"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6" name="TextBox 29">
            <a:extLst>
              <a:ext uri="{FF2B5EF4-FFF2-40B4-BE49-F238E27FC236}">
                <a16:creationId xmlns:a16="http://schemas.microsoft.com/office/drawing/2014/main" id="{B922278A-80F4-F283-0BD4-901C16BD9C7A}"/>
              </a:ext>
            </a:extLst>
          </p:cNvPr>
          <p:cNvSpPr txBox="1"/>
          <p:nvPr/>
        </p:nvSpPr>
        <p:spPr>
          <a:xfrm>
            <a:off x="774345" y="1662711"/>
            <a:ext cx="1415772"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进度条</a:t>
            </a:r>
          </a:p>
        </p:txBody>
      </p:sp>
      <p:sp>
        <p:nvSpPr>
          <p:cNvPr id="9" name="TextBox 29">
            <a:extLst>
              <a:ext uri="{FF2B5EF4-FFF2-40B4-BE49-F238E27FC236}">
                <a16:creationId xmlns:a16="http://schemas.microsoft.com/office/drawing/2014/main" id="{1C48D28C-4CBB-3A3B-D9B8-CA296F2AA554}"/>
              </a:ext>
            </a:extLst>
          </p:cNvPr>
          <p:cNvSpPr txBox="1"/>
          <p:nvPr/>
        </p:nvSpPr>
        <p:spPr>
          <a:xfrm>
            <a:off x="774345" y="559327"/>
            <a:ext cx="4107215" cy="923330"/>
          </a:xfrm>
          <a:prstGeom prst="rect">
            <a:avLst/>
          </a:prstGeom>
          <a:noFill/>
        </p:spPr>
        <p:txBody>
          <a:bodyPr wrap="none" rtlCol="0">
            <a:spAutoFit/>
          </a:bodyPr>
          <a:lstStyle/>
          <a:p>
            <a:r>
              <a:rPr lang="en-US"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Progress Bar</a:t>
            </a:r>
            <a:endParaRPr lang="en-US" sz="60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sp>
        <p:nvSpPr>
          <p:cNvPr id="12" name="矩形: 圆角 25">
            <a:extLst>
              <a:ext uri="{FF2B5EF4-FFF2-40B4-BE49-F238E27FC236}">
                <a16:creationId xmlns:a16="http://schemas.microsoft.com/office/drawing/2014/main" id="{A6E3A4EB-1DAE-89D3-A5D3-B44955A2EF6D}"/>
              </a:ext>
            </a:extLst>
          </p:cNvPr>
          <p:cNvSpPr/>
          <p:nvPr/>
        </p:nvSpPr>
        <p:spPr>
          <a:xfrm>
            <a:off x="774345" y="2427539"/>
            <a:ext cx="3016420" cy="3126093"/>
          </a:xfrm>
          <a:prstGeom prst="roundRect">
            <a:avLst>
              <a:gd name="adj" fmla="val 19628"/>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4" name="Picture 3">
            <a:extLst>
              <a:ext uri="{FF2B5EF4-FFF2-40B4-BE49-F238E27FC236}">
                <a16:creationId xmlns:a16="http://schemas.microsoft.com/office/drawing/2014/main" id="{2289702D-4F85-0209-1D71-D203276DFDD5}"/>
              </a:ext>
            </a:extLst>
          </p:cNvPr>
          <p:cNvPicPr>
            <a:picLocks noChangeAspect="1"/>
          </p:cNvPicPr>
          <p:nvPr/>
        </p:nvPicPr>
        <p:blipFill>
          <a:blip r:embed="rId5"/>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23635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04D7E-8D18-E198-7B76-B58136F6A9BF}"/>
            </a:ext>
          </a:extLst>
        </p:cNvPr>
        <p:cNvGrpSpPr/>
        <p:nvPr/>
      </p:nvGrpSpPr>
      <p:grpSpPr>
        <a:xfrm>
          <a:off x="0" y="0"/>
          <a:ext cx="0" cy="0"/>
          <a:chOff x="0" y="0"/>
          <a:chExt cx="0" cy="0"/>
        </a:xfrm>
      </p:grpSpPr>
      <p:sp>
        <p:nvSpPr>
          <p:cNvPr id="8" name="TextBox 4">
            <a:extLst>
              <a:ext uri="{FF2B5EF4-FFF2-40B4-BE49-F238E27FC236}">
                <a16:creationId xmlns:a16="http://schemas.microsoft.com/office/drawing/2014/main" id="{07D9D0B8-70C9-E604-86E7-70FF1212E338}"/>
              </a:ext>
            </a:extLst>
          </p:cNvPr>
          <p:cNvSpPr txBox="1"/>
          <p:nvPr/>
        </p:nvSpPr>
        <p:spPr>
          <a:xfrm>
            <a:off x="727552" y="753762"/>
            <a:ext cx="10658518" cy="1446550"/>
          </a:xfrm>
          <a:prstGeom prst="rect">
            <a:avLst/>
          </a:prstGeom>
          <a:noFill/>
        </p:spPr>
        <p:txBody>
          <a:bodyPr wrap="square" rtlCol="0">
            <a:spAutoFit/>
          </a:bodyPr>
          <a:lstStyle/>
          <a:p>
            <a:r>
              <a:rPr lang="en-US" sz="88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mj-ea"/>
                <a:ea typeface="+mj-ea"/>
                <a:cs typeface="SF Pro Display" pitchFamily="2" charset="0"/>
              </a:rPr>
              <a:t>主标题</a:t>
            </a:r>
          </a:p>
        </p:txBody>
      </p:sp>
      <p:sp>
        <p:nvSpPr>
          <p:cNvPr id="9" name="TextBox 4">
            <a:extLst>
              <a:ext uri="{FF2B5EF4-FFF2-40B4-BE49-F238E27FC236}">
                <a16:creationId xmlns:a16="http://schemas.microsoft.com/office/drawing/2014/main" id="{A6427873-FBA4-8DE8-C467-E25ACF0348E3}"/>
              </a:ext>
            </a:extLst>
          </p:cNvPr>
          <p:cNvSpPr txBox="1"/>
          <p:nvPr/>
        </p:nvSpPr>
        <p:spPr>
          <a:xfrm>
            <a:off x="766741" y="2009238"/>
            <a:ext cx="10658518" cy="830997"/>
          </a:xfrm>
          <a:prstGeom prst="rect">
            <a:avLst/>
          </a:prstGeom>
          <a:noFill/>
        </p:spPr>
        <p:txBody>
          <a:bodyPr wrap="square" rtlCol="0">
            <a:spAutoFit/>
          </a:bodyPr>
          <a:lstStyle/>
          <a:p>
            <a:r>
              <a:rPr lang="en-US" sz="4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mj-ea"/>
                <a:ea typeface="+mj-ea"/>
                <a:cs typeface="SF Pro Display" pitchFamily="2" charset="0"/>
              </a:rPr>
              <a:t>副标题</a:t>
            </a:r>
          </a:p>
        </p:txBody>
      </p:sp>
      <p:sp>
        <p:nvSpPr>
          <p:cNvPr id="10" name="TextBox 4">
            <a:extLst>
              <a:ext uri="{FF2B5EF4-FFF2-40B4-BE49-F238E27FC236}">
                <a16:creationId xmlns:a16="http://schemas.microsoft.com/office/drawing/2014/main" id="{B440FC2F-31C7-91C0-FB91-AAAE38A8319C}"/>
              </a:ext>
            </a:extLst>
          </p:cNvPr>
          <p:cNvSpPr txBox="1"/>
          <p:nvPr/>
        </p:nvSpPr>
        <p:spPr>
          <a:xfrm>
            <a:off x="701426" y="5550813"/>
            <a:ext cx="4546664" cy="646331"/>
          </a:xfrm>
          <a:prstGeom prst="rect">
            <a:avLst/>
          </a:prstGeom>
          <a:noFill/>
        </p:spPr>
        <p:txBody>
          <a:bodyPr wrap="square" rtlCol="0">
            <a:spAutoFit/>
          </a:bodyPr>
          <a:lstStyle/>
          <a:p>
            <a:r>
              <a:rPr lang="en-US" sz="3600" b="1" dirty="0">
                <a:gradFill flip="none" rotWithShape="1">
                  <a:gsLst>
                    <a:gs pos="0">
                      <a:srgbClr val="4DA9EB"/>
                    </a:gs>
                    <a:gs pos="100000">
                      <a:srgbClr val="4652C9"/>
                    </a:gs>
                  </a:gsLst>
                  <a:lin ang="2700000" scaled="0"/>
                  <a:tileRect/>
                </a:gradFill>
                <a:effectLst>
                  <a:outerShdw blurRad="114300" dist="63500" dir="2700000" algn="ctr" rotWithShape="0">
                    <a:schemeClr val="accent2">
                      <a:lumMod val="25000"/>
                      <a:alpha val="30000"/>
                    </a:schemeClr>
                  </a:outerShdw>
                </a:effectLst>
                <a:latin typeface="+mn-ea"/>
                <a:cs typeface="SF Pro Display" pitchFamily="2" charset="0"/>
              </a:rPr>
              <a:t>队伍或成员</a:t>
            </a:r>
          </a:p>
        </p:txBody>
      </p:sp>
      <p:sp>
        <p:nvSpPr>
          <p:cNvPr id="2" name="TextBox 4">
            <a:extLst>
              <a:ext uri="{FF2B5EF4-FFF2-40B4-BE49-F238E27FC236}">
                <a16:creationId xmlns:a16="http://schemas.microsoft.com/office/drawing/2014/main" id="{851EA569-53AF-8D7D-D2EB-772620B0949C}"/>
              </a:ext>
            </a:extLst>
          </p:cNvPr>
          <p:cNvSpPr txBox="1"/>
          <p:nvPr/>
        </p:nvSpPr>
        <p:spPr>
          <a:xfrm>
            <a:off x="7090424" y="900899"/>
            <a:ext cx="4546664" cy="707886"/>
          </a:xfrm>
          <a:prstGeom prst="rect">
            <a:avLst/>
          </a:prstGeom>
          <a:noFill/>
        </p:spPr>
        <p:txBody>
          <a:bodyPr wrap="square" rtlCol="0">
            <a:spAutoFit/>
          </a:bodyPr>
          <a:lstStyle/>
          <a:p>
            <a:pPr algn="r"/>
            <a:r>
              <a:rPr lang="en-US" sz="4000" b="1" dirty="0">
                <a:gradFill flip="none" rotWithShape="1">
                  <a:gsLst>
                    <a:gs pos="0">
                      <a:srgbClr val="4DA9EB"/>
                    </a:gs>
                    <a:gs pos="100000">
                      <a:srgbClr val="4652C9"/>
                    </a:gs>
                  </a:gsLst>
                  <a:lin ang="2700000" scaled="0"/>
                  <a:tileRect/>
                </a:gradFill>
                <a:effectLst>
                  <a:outerShdw blurRad="114300" dist="63500" dir="2700000" algn="ctr" rotWithShape="0">
                    <a:schemeClr val="accent2">
                      <a:lumMod val="25000"/>
                      <a:alpha val="30000"/>
                    </a:schemeClr>
                  </a:outerShdw>
                </a:effectLst>
                <a:latin typeface="SF Pro Rounded" pitchFamily="2" charset="0"/>
                <a:ea typeface="SF Pro Rounded" pitchFamily="2" charset="0"/>
                <a:cs typeface="SF Pro Rounded" pitchFamily="2" charset="0"/>
              </a:rPr>
              <a:t>2025.04</a:t>
            </a:r>
          </a:p>
        </p:txBody>
      </p:sp>
      <p:pic>
        <p:nvPicPr>
          <p:cNvPr id="4" name="Picture 3">
            <a:extLst>
              <a:ext uri="{FF2B5EF4-FFF2-40B4-BE49-F238E27FC236}">
                <a16:creationId xmlns:a16="http://schemas.microsoft.com/office/drawing/2014/main" id="{F48D5BD6-B0AC-2EBD-08C9-749DB5B49DCC}"/>
              </a:ext>
            </a:extLst>
          </p:cNvPr>
          <p:cNvPicPr>
            <a:picLocks noChangeAspect="1"/>
          </p:cNvPicPr>
          <p:nvPr/>
        </p:nvPicPr>
        <p:blipFill>
          <a:blip r:embed="rId3"/>
          <a:stretch>
            <a:fillRect/>
          </a:stretch>
        </p:blipFill>
        <p:spPr>
          <a:xfrm>
            <a:off x="9139399" y="5445532"/>
            <a:ext cx="2497689" cy="819592"/>
          </a:xfrm>
          <a:prstGeom prst="rect">
            <a:avLst/>
          </a:prstGeom>
        </p:spPr>
      </p:pic>
    </p:spTree>
    <p:extLst>
      <p:ext uri="{BB962C8B-B14F-4D97-AF65-F5344CB8AC3E}">
        <p14:creationId xmlns:p14="http://schemas.microsoft.com/office/powerpoint/2010/main" val="2095017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AFC85-6BFB-C8D0-B81D-535F68E431C9}"/>
            </a:ext>
          </a:extLst>
        </p:cNvPr>
        <p:cNvGrpSpPr/>
        <p:nvPr/>
      </p:nvGrpSpPr>
      <p:grpSpPr>
        <a:xfrm>
          <a:off x="0" y="0"/>
          <a:ext cx="0" cy="0"/>
          <a:chOff x="0" y="0"/>
          <a:chExt cx="0" cy="0"/>
        </a:xfrm>
      </p:grpSpPr>
      <p:sp>
        <p:nvSpPr>
          <p:cNvPr id="2" name="PA-圆角矩形 23">
            <a:extLst>
              <a:ext uri="{FF2B5EF4-FFF2-40B4-BE49-F238E27FC236}">
                <a16:creationId xmlns:a16="http://schemas.microsoft.com/office/drawing/2014/main" id="{018585D5-77BD-E12B-E648-66F3DF1B8B3B}"/>
              </a:ext>
            </a:extLst>
          </p:cNvPr>
          <p:cNvSpPr/>
          <p:nvPr>
            <p:custDataLst>
              <p:tags r:id="rId1"/>
            </p:custDataLst>
          </p:nvPr>
        </p:nvSpPr>
        <p:spPr>
          <a:xfrm rot="10800000">
            <a:off x="839788" y="5922904"/>
            <a:ext cx="10845818" cy="25229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a:gradFill>
              <a:gsLst>
                <a:gs pos="0">
                  <a:schemeClr val="bg1">
                    <a:alpha val="0"/>
                  </a:schemeClr>
                </a:gs>
                <a:gs pos="100000">
                  <a:srgbClr val="D9E4F0">
                    <a:lumMod val="21000"/>
                    <a:lumOff val="79000"/>
                  </a:srgbClr>
                </a:gs>
              </a:gsLst>
              <a:lin ang="5400000" scaled="1"/>
            </a:gradFill>
          </a:ln>
          <a:effectLst>
            <a:innerShdw blurRad="76200" dist="38100" dir="13500000">
              <a:srgbClr val="8BA3BF">
                <a:alpha val="9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p>
        </p:txBody>
      </p:sp>
      <p:sp>
        <p:nvSpPr>
          <p:cNvPr id="3" name="PA-圆角矩形 24">
            <a:extLst>
              <a:ext uri="{FF2B5EF4-FFF2-40B4-BE49-F238E27FC236}">
                <a16:creationId xmlns:a16="http://schemas.microsoft.com/office/drawing/2014/main" id="{8CFC51B4-277E-F704-6E30-1978700D3BCE}"/>
              </a:ext>
            </a:extLst>
          </p:cNvPr>
          <p:cNvSpPr/>
          <p:nvPr>
            <p:custDataLst>
              <p:tags r:id="rId2"/>
            </p:custDataLst>
          </p:nvPr>
        </p:nvSpPr>
        <p:spPr>
          <a:xfrm>
            <a:off x="871603" y="5932876"/>
            <a:ext cx="5950678" cy="214720"/>
          </a:xfrm>
          <a:prstGeom prst="roundRect">
            <a:avLst>
              <a:gd name="adj" fmla="val 50000"/>
            </a:avLst>
          </a:prstGeom>
          <a:gradFill flip="none" rotWithShape="1">
            <a:gsLst>
              <a:gs pos="0">
                <a:srgbClr val="04DFFB"/>
              </a:gs>
              <a:gs pos="31000">
                <a:srgbClr val="00B0F0"/>
              </a:gs>
              <a:gs pos="79000">
                <a:srgbClr val="9340F5"/>
              </a:gs>
            </a:gsLst>
            <a:lin ang="0" scaled="1"/>
            <a:tileRect/>
          </a:gradFill>
          <a:ln w="6350">
            <a:gradFill flip="none" rotWithShape="1">
              <a:gsLst>
                <a:gs pos="0">
                  <a:schemeClr val="accent1">
                    <a:alpha val="0"/>
                    <a:lumMod val="0"/>
                    <a:lumOff val="100000"/>
                  </a:schemeClr>
                </a:gs>
                <a:gs pos="100000">
                  <a:schemeClr val="bg1"/>
                </a:gs>
              </a:gsLst>
              <a:lin ang="2700000" scaled="1"/>
              <a:tileRect/>
            </a:gradFill>
          </a:ln>
          <a:effectLst>
            <a:innerShdw blurRad="25400" dist="25400" dir="135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线连接符 56">
            <a:extLst>
              <a:ext uri="{FF2B5EF4-FFF2-40B4-BE49-F238E27FC236}">
                <a16:creationId xmlns:a16="http://schemas.microsoft.com/office/drawing/2014/main" id="{072E97EC-3476-F45E-F116-2AF4BC79FB01}"/>
              </a:ext>
            </a:extLst>
          </p:cNvPr>
          <p:cNvCxnSpPr>
            <a:cxnSpLocks/>
          </p:cNvCxnSpPr>
          <p:nvPr/>
        </p:nvCxnSpPr>
        <p:spPr>
          <a:xfrm>
            <a:off x="839788" y="1498044"/>
            <a:ext cx="3330430"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6" name="TextBox 29">
            <a:extLst>
              <a:ext uri="{FF2B5EF4-FFF2-40B4-BE49-F238E27FC236}">
                <a16:creationId xmlns:a16="http://schemas.microsoft.com/office/drawing/2014/main" id="{AAC1FA20-AF57-6601-A562-97DB61A516A8}"/>
              </a:ext>
            </a:extLst>
          </p:cNvPr>
          <p:cNvSpPr txBox="1"/>
          <p:nvPr/>
        </p:nvSpPr>
        <p:spPr>
          <a:xfrm>
            <a:off x="774345" y="1662711"/>
            <a:ext cx="1415772"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进度条</a:t>
            </a:r>
          </a:p>
        </p:txBody>
      </p:sp>
      <p:sp>
        <p:nvSpPr>
          <p:cNvPr id="9" name="TextBox 29">
            <a:extLst>
              <a:ext uri="{FF2B5EF4-FFF2-40B4-BE49-F238E27FC236}">
                <a16:creationId xmlns:a16="http://schemas.microsoft.com/office/drawing/2014/main" id="{2C9178C5-2459-B9E2-80E1-E4B1D282433C}"/>
              </a:ext>
            </a:extLst>
          </p:cNvPr>
          <p:cNvSpPr txBox="1"/>
          <p:nvPr/>
        </p:nvSpPr>
        <p:spPr>
          <a:xfrm>
            <a:off x="774345" y="559327"/>
            <a:ext cx="4107215" cy="923330"/>
          </a:xfrm>
          <a:prstGeom prst="rect">
            <a:avLst/>
          </a:prstGeom>
          <a:noFill/>
        </p:spPr>
        <p:txBody>
          <a:bodyPr wrap="none" rtlCol="0">
            <a:spAutoFit/>
          </a:bodyPr>
          <a:lstStyle/>
          <a:p>
            <a:r>
              <a:rPr lang="en-US"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Progress Bar</a:t>
            </a:r>
            <a:endParaRPr lang="en-US" sz="60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sp>
        <p:nvSpPr>
          <p:cNvPr id="12" name="矩形: 圆角 25">
            <a:extLst>
              <a:ext uri="{FF2B5EF4-FFF2-40B4-BE49-F238E27FC236}">
                <a16:creationId xmlns:a16="http://schemas.microsoft.com/office/drawing/2014/main" id="{ACBC1C8E-CA0B-9556-27A9-79F47342E6AE}"/>
              </a:ext>
            </a:extLst>
          </p:cNvPr>
          <p:cNvSpPr/>
          <p:nvPr/>
        </p:nvSpPr>
        <p:spPr>
          <a:xfrm>
            <a:off x="774344" y="2427539"/>
            <a:ext cx="6147949" cy="3126093"/>
          </a:xfrm>
          <a:prstGeom prst="roundRect">
            <a:avLst>
              <a:gd name="adj" fmla="val 19628"/>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4" name="Picture 3">
            <a:extLst>
              <a:ext uri="{FF2B5EF4-FFF2-40B4-BE49-F238E27FC236}">
                <a16:creationId xmlns:a16="http://schemas.microsoft.com/office/drawing/2014/main" id="{E2CDB671-43DE-5532-C57C-4D5355DF70F5}"/>
              </a:ext>
            </a:extLst>
          </p:cNvPr>
          <p:cNvPicPr>
            <a:picLocks noChangeAspect="1"/>
          </p:cNvPicPr>
          <p:nvPr/>
        </p:nvPicPr>
        <p:blipFill>
          <a:blip r:embed="rId5"/>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3145921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8065D-02F5-589F-5228-993B958E32FE}"/>
            </a:ext>
          </a:extLst>
        </p:cNvPr>
        <p:cNvGrpSpPr/>
        <p:nvPr/>
      </p:nvGrpSpPr>
      <p:grpSpPr>
        <a:xfrm>
          <a:off x="0" y="0"/>
          <a:ext cx="0" cy="0"/>
          <a:chOff x="0" y="0"/>
          <a:chExt cx="0" cy="0"/>
        </a:xfrm>
      </p:grpSpPr>
      <p:sp>
        <p:nvSpPr>
          <p:cNvPr id="2" name="PA-圆角矩形 23">
            <a:extLst>
              <a:ext uri="{FF2B5EF4-FFF2-40B4-BE49-F238E27FC236}">
                <a16:creationId xmlns:a16="http://schemas.microsoft.com/office/drawing/2014/main" id="{30CE4705-BC2B-BE04-24D4-647B32D04E1C}"/>
              </a:ext>
            </a:extLst>
          </p:cNvPr>
          <p:cNvSpPr/>
          <p:nvPr>
            <p:custDataLst>
              <p:tags r:id="rId1"/>
            </p:custDataLst>
          </p:nvPr>
        </p:nvSpPr>
        <p:spPr>
          <a:xfrm rot="10800000">
            <a:off x="839788" y="5922904"/>
            <a:ext cx="10845818" cy="252295"/>
          </a:xfrm>
          <a:prstGeom prst="roundRect">
            <a:avLst>
              <a:gd name="adj" fmla="val 50000"/>
            </a:avLst>
          </a:prstGeom>
          <a:gradFill flip="none" rotWithShape="1">
            <a:gsLst>
              <a:gs pos="84000">
                <a:srgbClr val="DBE5F1"/>
              </a:gs>
              <a:gs pos="93000">
                <a:srgbClr val="DBE5F1">
                  <a:lumMod val="41000"/>
                  <a:lumOff val="59000"/>
                </a:srgbClr>
              </a:gs>
            </a:gsLst>
            <a:path path="shape">
              <a:fillToRect l="50000" t="50000" r="50000" b="50000"/>
            </a:path>
            <a:tileRect/>
          </a:gradFill>
          <a:ln w="12700">
            <a:gradFill>
              <a:gsLst>
                <a:gs pos="0">
                  <a:schemeClr val="bg1">
                    <a:alpha val="0"/>
                  </a:schemeClr>
                </a:gs>
                <a:gs pos="100000">
                  <a:srgbClr val="D9E4F0">
                    <a:lumMod val="21000"/>
                    <a:lumOff val="79000"/>
                  </a:srgbClr>
                </a:gs>
              </a:gsLst>
              <a:lin ang="5400000" scaled="1"/>
            </a:gradFill>
          </a:ln>
          <a:effectLst>
            <a:innerShdw blurRad="76200" dist="38100" dir="13500000">
              <a:srgbClr val="8BA3BF">
                <a:alpha val="95000"/>
              </a:srgb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800" dirty="0"/>
          </a:p>
        </p:txBody>
      </p:sp>
      <p:sp>
        <p:nvSpPr>
          <p:cNvPr id="3" name="PA-圆角矩形 24">
            <a:extLst>
              <a:ext uri="{FF2B5EF4-FFF2-40B4-BE49-F238E27FC236}">
                <a16:creationId xmlns:a16="http://schemas.microsoft.com/office/drawing/2014/main" id="{CD052BD7-A75E-0FA1-9CFD-8BF0DDFA6AE8}"/>
              </a:ext>
            </a:extLst>
          </p:cNvPr>
          <p:cNvSpPr/>
          <p:nvPr>
            <p:custDataLst>
              <p:tags r:id="rId2"/>
            </p:custDataLst>
          </p:nvPr>
        </p:nvSpPr>
        <p:spPr>
          <a:xfrm>
            <a:off x="871603" y="5932876"/>
            <a:ext cx="10760673" cy="214720"/>
          </a:xfrm>
          <a:prstGeom prst="roundRect">
            <a:avLst>
              <a:gd name="adj" fmla="val 50000"/>
            </a:avLst>
          </a:prstGeom>
          <a:gradFill flip="none" rotWithShape="1">
            <a:gsLst>
              <a:gs pos="0">
                <a:srgbClr val="04DFFB"/>
              </a:gs>
              <a:gs pos="31000">
                <a:srgbClr val="00B0F0"/>
              </a:gs>
              <a:gs pos="79000">
                <a:srgbClr val="9340F5"/>
              </a:gs>
            </a:gsLst>
            <a:lin ang="0" scaled="1"/>
            <a:tileRect/>
          </a:gradFill>
          <a:ln w="6350">
            <a:gradFill flip="none" rotWithShape="1">
              <a:gsLst>
                <a:gs pos="0">
                  <a:schemeClr val="accent1">
                    <a:alpha val="0"/>
                    <a:lumMod val="0"/>
                    <a:lumOff val="100000"/>
                  </a:schemeClr>
                </a:gs>
                <a:gs pos="100000">
                  <a:schemeClr val="bg1"/>
                </a:gs>
              </a:gsLst>
              <a:lin ang="2700000" scaled="1"/>
              <a:tileRect/>
            </a:gradFill>
          </a:ln>
          <a:effectLst>
            <a:innerShdw blurRad="25400" dist="25400" dir="13500000">
              <a:prstClr val="black">
                <a:alpha val="1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线连接符 56">
            <a:extLst>
              <a:ext uri="{FF2B5EF4-FFF2-40B4-BE49-F238E27FC236}">
                <a16:creationId xmlns:a16="http://schemas.microsoft.com/office/drawing/2014/main" id="{D146198F-CC5B-377E-CEF8-403C56CB73DC}"/>
              </a:ext>
            </a:extLst>
          </p:cNvPr>
          <p:cNvCxnSpPr>
            <a:cxnSpLocks/>
          </p:cNvCxnSpPr>
          <p:nvPr/>
        </p:nvCxnSpPr>
        <p:spPr>
          <a:xfrm>
            <a:off x="839788" y="1498044"/>
            <a:ext cx="3330430"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6" name="TextBox 29">
            <a:extLst>
              <a:ext uri="{FF2B5EF4-FFF2-40B4-BE49-F238E27FC236}">
                <a16:creationId xmlns:a16="http://schemas.microsoft.com/office/drawing/2014/main" id="{723AAF4A-81A3-B538-28D2-952DEB6408AA}"/>
              </a:ext>
            </a:extLst>
          </p:cNvPr>
          <p:cNvSpPr txBox="1"/>
          <p:nvPr/>
        </p:nvSpPr>
        <p:spPr>
          <a:xfrm>
            <a:off x="774345" y="1662711"/>
            <a:ext cx="1415772" cy="584775"/>
          </a:xfrm>
          <a:prstGeom prst="rect">
            <a:avLst/>
          </a:prstGeom>
          <a:noFill/>
        </p:spPr>
        <p:txBody>
          <a:bodyPr wrap="none" rtlCol="0">
            <a:spAutoFit/>
          </a:bodyPr>
          <a:lstStyle/>
          <a:p>
            <a:r>
              <a:rPr lang="en-US" sz="32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进度条</a:t>
            </a:r>
          </a:p>
        </p:txBody>
      </p:sp>
      <p:sp>
        <p:nvSpPr>
          <p:cNvPr id="9" name="TextBox 29">
            <a:extLst>
              <a:ext uri="{FF2B5EF4-FFF2-40B4-BE49-F238E27FC236}">
                <a16:creationId xmlns:a16="http://schemas.microsoft.com/office/drawing/2014/main" id="{8067BC7B-854A-892A-4A99-CF7EDC6169BB}"/>
              </a:ext>
            </a:extLst>
          </p:cNvPr>
          <p:cNvSpPr txBox="1"/>
          <p:nvPr/>
        </p:nvSpPr>
        <p:spPr>
          <a:xfrm>
            <a:off x="774345" y="559327"/>
            <a:ext cx="4107215" cy="923330"/>
          </a:xfrm>
          <a:prstGeom prst="rect">
            <a:avLst/>
          </a:prstGeom>
          <a:noFill/>
        </p:spPr>
        <p:txBody>
          <a:bodyPr wrap="none" rtlCol="0">
            <a:spAutoFit/>
          </a:bodyPr>
          <a:lstStyle/>
          <a:p>
            <a:r>
              <a:rPr lang="en-US" sz="54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Progress Bar</a:t>
            </a:r>
            <a:endParaRPr lang="en-US" sz="6000" b="1"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sp>
        <p:nvSpPr>
          <p:cNvPr id="12" name="矩形: 圆角 25">
            <a:extLst>
              <a:ext uri="{FF2B5EF4-FFF2-40B4-BE49-F238E27FC236}">
                <a16:creationId xmlns:a16="http://schemas.microsoft.com/office/drawing/2014/main" id="{6CA17B1E-20E0-701F-0FA5-3B625297F822}"/>
              </a:ext>
            </a:extLst>
          </p:cNvPr>
          <p:cNvSpPr/>
          <p:nvPr/>
        </p:nvSpPr>
        <p:spPr>
          <a:xfrm>
            <a:off x="774345" y="2427539"/>
            <a:ext cx="11019070" cy="3126093"/>
          </a:xfrm>
          <a:prstGeom prst="roundRect">
            <a:avLst>
              <a:gd name="adj" fmla="val 19628"/>
            </a:avLst>
          </a:prstGeom>
          <a:gradFill>
            <a:gsLst>
              <a:gs pos="0">
                <a:schemeClr val="accent4">
                  <a:lumMod val="40000"/>
                  <a:lumOff val="60000"/>
                </a:schemeClr>
              </a:gs>
              <a:gs pos="100000">
                <a:schemeClr val="accent4">
                  <a:lumMod val="60000"/>
                  <a:lumOff val="40000"/>
                </a:schemeClr>
              </a:gs>
            </a:gsLst>
            <a:lin ang="3900000" scaled="0"/>
          </a:gradFill>
          <a:ln w="238125" cap="flat" cmpd="sng" algn="ctr">
            <a:gradFill flip="none" rotWithShape="1">
              <a:gsLst>
                <a:gs pos="51000">
                  <a:srgbClr val="75ADDE">
                    <a:alpha val="51882"/>
                  </a:srgbClr>
                </a:gs>
                <a:gs pos="0">
                  <a:schemeClr val="accent1">
                    <a:lumMod val="71068"/>
                    <a:lumOff val="28932"/>
                    <a:alpha val="90000"/>
                  </a:schemeClr>
                </a:gs>
                <a:gs pos="100000">
                  <a:srgbClr val="0068C2">
                    <a:alpha val="59000"/>
                  </a:srgbClr>
                </a:gs>
              </a:gsLst>
              <a:lin ang="3900000" scaled="0"/>
              <a:tileRect/>
            </a:gradFill>
            <a:prstDash val="solid"/>
            <a:miter lim="800000"/>
          </a:ln>
          <a:effectLst>
            <a:softEdge rad="2032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pic>
        <p:nvPicPr>
          <p:cNvPr id="4" name="Picture 3">
            <a:extLst>
              <a:ext uri="{FF2B5EF4-FFF2-40B4-BE49-F238E27FC236}">
                <a16:creationId xmlns:a16="http://schemas.microsoft.com/office/drawing/2014/main" id="{0D5C871E-E50B-F808-74E3-86B1383A3B50}"/>
              </a:ext>
            </a:extLst>
          </p:cNvPr>
          <p:cNvPicPr>
            <a:picLocks noChangeAspect="1"/>
          </p:cNvPicPr>
          <p:nvPr/>
        </p:nvPicPr>
        <p:blipFill>
          <a:blip r:embed="rId5"/>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59541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2B227-1D57-7897-933B-E0C9793CB435}"/>
            </a:ext>
          </a:extLst>
        </p:cNvPr>
        <p:cNvGrpSpPr/>
        <p:nvPr/>
      </p:nvGrpSpPr>
      <p:grpSpPr>
        <a:xfrm>
          <a:off x="0" y="0"/>
          <a:ext cx="0" cy="0"/>
          <a:chOff x="0" y="0"/>
          <a:chExt cx="0" cy="0"/>
        </a:xfrm>
      </p:grpSpPr>
      <p:sp>
        <p:nvSpPr>
          <p:cNvPr id="8" name="TextBox 4">
            <a:extLst>
              <a:ext uri="{FF2B5EF4-FFF2-40B4-BE49-F238E27FC236}">
                <a16:creationId xmlns:a16="http://schemas.microsoft.com/office/drawing/2014/main" id="{F94DA4EA-4E7D-2826-1E4F-2E7352345BC6}"/>
              </a:ext>
            </a:extLst>
          </p:cNvPr>
          <p:cNvSpPr txBox="1"/>
          <p:nvPr/>
        </p:nvSpPr>
        <p:spPr>
          <a:xfrm>
            <a:off x="766741" y="2644170"/>
            <a:ext cx="10658518" cy="1569660"/>
          </a:xfrm>
          <a:prstGeom prst="rect">
            <a:avLst/>
          </a:prstGeom>
          <a:noFill/>
        </p:spPr>
        <p:txBody>
          <a:bodyPr wrap="square" rtlCol="0">
            <a:spAutoFit/>
          </a:bodyPr>
          <a:lstStyle/>
          <a:p>
            <a:pPr algn="ctr"/>
            <a:r>
              <a:rPr lang="en-US" sz="9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End Page</a:t>
            </a:r>
          </a:p>
        </p:txBody>
      </p:sp>
    </p:spTree>
    <p:extLst>
      <p:ext uri="{BB962C8B-B14F-4D97-AF65-F5344CB8AC3E}">
        <p14:creationId xmlns:p14="http://schemas.microsoft.com/office/powerpoint/2010/main" val="302810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202DA-03A6-2ECC-87A3-6F78D1EF7091}"/>
            </a:ext>
          </a:extLst>
        </p:cNvPr>
        <p:cNvGrpSpPr/>
        <p:nvPr/>
      </p:nvGrpSpPr>
      <p:grpSpPr>
        <a:xfrm>
          <a:off x="0" y="0"/>
          <a:ext cx="0" cy="0"/>
          <a:chOff x="0" y="0"/>
          <a:chExt cx="0" cy="0"/>
        </a:xfrm>
      </p:grpSpPr>
      <p:sp>
        <p:nvSpPr>
          <p:cNvPr id="3" name="TextBox 4">
            <a:extLst>
              <a:ext uri="{FF2B5EF4-FFF2-40B4-BE49-F238E27FC236}">
                <a16:creationId xmlns:a16="http://schemas.microsoft.com/office/drawing/2014/main" id="{2CE596AD-1393-0D39-F933-1735B755F97A}"/>
              </a:ext>
            </a:extLst>
          </p:cNvPr>
          <p:cNvSpPr txBox="1"/>
          <p:nvPr/>
        </p:nvSpPr>
        <p:spPr>
          <a:xfrm>
            <a:off x="729670" y="599301"/>
            <a:ext cx="9861165" cy="1569660"/>
          </a:xfrm>
          <a:prstGeom prst="rect">
            <a:avLst/>
          </a:prstGeom>
          <a:noFill/>
        </p:spPr>
        <p:txBody>
          <a:bodyPr wrap="square" rtlCol="0">
            <a:spAutoFit/>
          </a:bodyPr>
          <a:lstStyle/>
          <a:p>
            <a:r>
              <a:rPr lang="en-US" sz="9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Thanks</a:t>
            </a:r>
          </a:p>
        </p:txBody>
      </p:sp>
      <p:sp>
        <p:nvSpPr>
          <p:cNvPr id="4" name="TextBox 4">
            <a:extLst>
              <a:ext uri="{FF2B5EF4-FFF2-40B4-BE49-F238E27FC236}">
                <a16:creationId xmlns:a16="http://schemas.microsoft.com/office/drawing/2014/main" id="{C088E726-93E8-E6B7-0017-4BAFF90DFDB7}"/>
              </a:ext>
            </a:extLst>
          </p:cNvPr>
          <p:cNvSpPr txBox="1"/>
          <p:nvPr/>
        </p:nvSpPr>
        <p:spPr>
          <a:xfrm>
            <a:off x="766741" y="1910383"/>
            <a:ext cx="10658518" cy="923330"/>
          </a:xfrm>
          <a:prstGeom prst="rect">
            <a:avLst/>
          </a:prstGeom>
          <a:noFill/>
        </p:spPr>
        <p:txBody>
          <a:bodyPr wrap="square" rtlCol="0">
            <a:spAutoFit/>
          </a:bodyPr>
          <a:lstStyle/>
          <a:p>
            <a:r>
              <a:rPr lang="en-US" sz="54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For your kind attention</a:t>
            </a:r>
          </a:p>
        </p:txBody>
      </p:sp>
      <p:sp>
        <p:nvSpPr>
          <p:cNvPr id="2" name="TextBox 1">
            <a:extLst>
              <a:ext uri="{FF2B5EF4-FFF2-40B4-BE49-F238E27FC236}">
                <a16:creationId xmlns:a16="http://schemas.microsoft.com/office/drawing/2014/main" id="{83227F17-E52B-EFFA-8B88-98FDED10AA81}"/>
              </a:ext>
            </a:extLst>
          </p:cNvPr>
          <p:cNvSpPr txBox="1"/>
          <p:nvPr/>
        </p:nvSpPr>
        <p:spPr>
          <a:xfrm>
            <a:off x="7090424" y="900899"/>
            <a:ext cx="4546664" cy="707886"/>
          </a:xfrm>
          <a:prstGeom prst="rect">
            <a:avLst/>
          </a:prstGeom>
          <a:noFill/>
        </p:spPr>
        <p:txBody>
          <a:bodyPr wrap="square" rtlCol="0">
            <a:spAutoFit/>
          </a:bodyPr>
          <a:lstStyle/>
          <a:p>
            <a:pPr algn="r"/>
            <a:r>
              <a:rPr lang="en-US" sz="4000" b="1" dirty="0">
                <a:gradFill flip="none" rotWithShape="1">
                  <a:gsLst>
                    <a:gs pos="0">
                      <a:srgbClr val="4DA9EB"/>
                    </a:gs>
                    <a:gs pos="100000">
                      <a:srgbClr val="4652C9"/>
                    </a:gs>
                  </a:gsLst>
                  <a:lin ang="2700000" scaled="0"/>
                  <a:tileRect/>
                </a:gradFill>
                <a:effectLst>
                  <a:outerShdw blurRad="114300" dist="63500" dir="2700000" algn="ctr" rotWithShape="0">
                    <a:schemeClr val="accent2">
                      <a:lumMod val="25000"/>
                      <a:alpha val="30000"/>
                    </a:schemeClr>
                  </a:outerShdw>
                </a:effectLst>
                <a:latin typeface="SF Pro Rounded" pitchFamily="2" charset="0"/>
                <a:ea typeface="SF Pro Rounded" pitchFamily="2" charset="0"/>
                <a:cs typeface="SF Pro Rounded" pitchFamily="2" charset="0"/>
              </a:rPr>
              <a:t>2025.04</a:t>
            </a:r>
          </a:p>
        </p:txBody>
      </p:sp>
      <p:sp>
        <p:nvSpPr>
          <p:cNvPr id="8" name="TextBox 4">
            <a:extLst>
              <a:ext uri="{FF2B5EF4-FFF2-40B4-BE49-F238E27FC236}">
                <a16:creationId xmlns:a16="http://schemas.microsoft.com/office/drawing/2014/main" id="{E622E8EB-5576-0761-2787-5268D57293DC}"/>
              </a:ext>
            </a:extLst>
          </p:cNvPr>
          <p:cNvSpPr txBox="1"/>
          <p:nvPr/>
        </p:nvSpPr>
        <p:spPr>
          <a:xfrm>
            <a:off x="766741" y="5501385"/>
            <a:ext cx="4546664" cy="707886"/>
          </a:xfrm>
          <a:prstGeom prst="rect">
            <a:avLst/>
          </a:prstGeom>
          <a:noFill/>
        </p:spPr>
        <p:txBody>
          <a:bodyPr wrap="square" rtlCol="0">
            <a:spAutoFit/>
          </a:bodyPr>
          <a:lstStyle/>
          <a:p>
            <a:r>
              <a:rPr lang="en-US" sz="4000" b="1" dirty="0">
                <a:gradFill flip="none" rotWithShape="1">
                  <a:gsLst>
                    <a:gs pos="0">
                      <a:srgbClr val="4DA9EB"/>
                    </a:gs>
                    <a:gs pos="100000">
                      <a:srgbClr val="4652C9"/>
                    </a:gs>
                  </a:gsLst>
                  <a:lin ang="2700000" scaled="0"/>
                  <a:tileRect/>
                </a:gradFill>
                <a:effectLst>
                  <a:outerShdw blurRad="114300" dist="63500" dir="2700000" algn="ctr" rotWithShape="0">
                    <a:schemeClr val="accent2">
                      <a:lumMod val="25000"/>
                      <a:alpha val="40000"/>
                    </a:schemeClr>
                  </a:outerShdw>
                </a:effectLst>
                <a:latin typeface="SF Pro Display" pitchFamily="2" charset="0"/>
                <a:ea typeface="SF Pro Display" pitchFamily="2" charset="0"/>
                <a:cs typeface="SF Pro Display" pitchFamily="2" charset="0"/>
              </a:rPr>
              <a:t>Teams &amp; Members</a:t>
            </a:r>
          </a:p>
        </p:txBody>
      </p:sp>
      <p:pic>
        <p:nvPicPr>
          <p:cNvPr id="9" name="Picture 8">
            <a:extLst>
              <a:ext uri="{FF2B5EF4-FFF2-40B4-BE49-F238E27FC236}">
                <a16:creationId xmlns:a16="http://schemas.microsoft.com/office/drawing/2014/main" id="{8F31ED3B-28E6-6CB4-0FD3-7E81DBB1A540}"/>
              </a:ext>
            </a:extLst>
          </p:cNvPr>
          <p:cNvPicPr>
            <a:picLocks noChangeAspect="1"/>
          </p:cNvPicPr>
          <p:nvPr/>
        </p:nvPicPr>
        <p:blipFill>
          <a:blip r:embed="rId3"/>
          <a:stretch>
            <a:fillRect/>
          </a:stretch>
        </p:blipFill>
        <p:spPr>
          <a:xfrm>
            <a:off x="9139399" y="5445532"/>
            <a:ext cx="2497689" cy="819592"/>
          </a:xfrm>
          <a:prstGeom prst="rect">
            <a:avLst/>
          </a:prstGeom>
        </p:spPr>
      </p:pic>
    </p:spTree>
    <p:extLst>
      <p:ext uri="{BB962C8B-B14F-4D97-AF65-F5344CB8AC3E}">
        <p14:creationId xmlns:p14="http://schemas.microsoft.com/office/powerpoint/2010/main" val="806548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19100-ACBB-4F36-D3AD-9237EE590534}"/>
            </a:ext>
          </a:extLst>
        </p:cNvPr>
        <p:cNvGrpSpPr/>
        <p:nvPr/>
      </p:nvGrpSpPr>
      <p:grpSpPr>
        <a:xfrm>
          <a:off x="0" y="0"/>
          <a:ext cx="0" cy="0"/>
          <a:chOff x="0" y="0"/>
          <a:chExt cx="0" cy="0"/>
        </a:xfrm>
      </p:grpSpPr>
      <p:sp>
        <p:nvSpPr>
          <p:cNvPr id="8" name="TextBox 4">
            <a:extLst>
              <a:ext uri="{FF2B5EF4-FFF2-40B4-BE49-F238E27FC236}">
                <a16:creationId xmlns:a16="http://schemas.microsoft.com/office/drawing/2014/main" id="{B227FC62-19E9-2CE1-E3B8-C22A22629C9D}"/>
              </a:ext>
            </a:extLst>
          </p:cNvPr>
          <p:cNvSpPr txBox="1"/>
          <p:nvPr/>
        </p:nvSpPr>
        <p:spPr>
          <a:xfrm>
            <a:off x="727552" y="753762"/>
            <a:ext cx="10658518" cy="1446550"/>
          </a:xfrm>
          <a:prstGeom prst="rect">
            <a:avLst/>
          </a:prstGeom>
          <a:noFill/>
        </p:spPr>
        <p:txBody>
          <a:bodyPr wrap="square" rtlCol="0">
            <a:spAutoFit/>
          </a:bodyPr>
          <a:lstStyle/>
          <a:p>
            <a:r>
              <a:rPr lang="en-US" sz="88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mj-ea"/>
                <a:ea typeface="+mj-ea"/>
                <a:cs typeface="SF Pro Display" pitchFamily="2" charset="0"/>
              </a:rPr>
              <a:t>感谢垂听</a:t>
            </a:r>
          </a:p>
        </p:txBody>
      </p:sp>
      <p:sp>
        <p:nvSpPr>
          <p:cNvPr id="9" name="TextBox 4">
            <a:extLst>
              <a:ext uri="{FF2B5EF4-FFF2-40B4-BE49-F238E27FC236}">
                <a16:creationId xmlns:a16="http://schemas.microsoft.com/office/drawing/2014/main" id="{5064CB80-7E0B-3FFA-A9DE-FC3306E15E71}"/>
              </a:ext>
            </a:extLst>
          </p:cNvPr>
          <p:cNvSpPr txBox="1"/>
          <p:nvPr/>
        </p:nvSpPr>
        <p:spPr>
          <a:xfrm>
            <a:off x="766741" y="2009238"/>
            <a:ext cx="10658518" cy="830997"/>
          </a:xfrm>
          <a:prstGeom prst="rect">
            <a:avLst/>
          </a:prstGeom>
          <a:noFill/>
        </p:spPr>
        <p:txBody>
          <a:bodyPr wrap="square" rtlCol="0">
            <a:spAutoFit/>
          </a:bodyPr>
          <a:lstStyle/>
          <a:p>
            <a:r>
              <a:rPr lang="en-US" sz="4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mj-ea"/>
                <a:ea typeface="+mj-ea"/>
                <a:cs typeface="SF Pro Display" pitchFamily="2" charset="0"/>
              </a:rPr>
              <a:t>主标题</a:t>
            </a:r>
          </a:p>
        </p:txBody>
      </p:sp>
      <p:sp>
        <p:nvSpPr>
          <p:cNvPr id="4" name="TextBox 4">
            <a:extLst>
              <a:ext uri="{FF2B5EF4-FFF2-40B4-BE49-F238E27FC236}">
                <a16:creationId xmlns:a16="http://schemas.microsoft.com/office/drawing/2014/main" id="{88BA1C15-C26A-A3B5-7359-0876EB5DE5BD}"/>
              </a:ext>
            </a:extLst>
          </p:cNvPr>
          <p:cNvSpPr txBox="1"/>
          <p:nvPr/>
        </p:nvSpPr>
        <p:spPr>
          <a:xfrm>
            <a:off x="701426" y="5550813"/>
            <a:ext cx="4546664" cy="646331"/>
          </a:xfrm>
          <a:prstGeom prst="rect">
            <a:avLst/>
          </a:prstGeom>
          <a:noFill/>
        </p:spPr>
        <p:txBody>
          <a:bodyPr wrap="square" rtlCol="0">
            <a:spAutoFit/>
          </a:bodyPr>
          <a:lstStyle/>
          <a:p>
            <a:r>
              <a:rPr lang="en-US" sz="3600" b="1" dirty="0">
                <a:gradFill flip="none" rotWithShape="1">
                  <a:gsLst>
                    <a:gs pos="0">
                      <a:srgbClr val="4DA9EB"/>
                    </a:gs>
                    <a:gs pos="100000">
                      <a:srgbClr val="4652C9"/>
                    </a:gs>
                  </a:gsLst>
                  <a:lin ang="2700000" scaled="0"/>
                  <a:tileRect/>
                </a:gradFill>
                <a:effectLst>
                  <a:outerShdw blurRad="114300" dist="63500" dir="2700000" algn="ctr" rotWithShape="0">
                    <a:schemeClr val="accent2">
                      <a:lumMod val="25000"/>
                      <a:alpha val="30000"/>
                    </a:schemeClr>
                  </a:outerShdw>
                </a:effectLst>
                <a:latin typeface="+mn-ea"/>
                <a:cs typeface="SF Pro Display" pitchFamily="2" charset="0"/>
              </a:rPr>
              <a:t>队伍或成员</a:t>
            </a:r>
          </a:p>
        </p:txBody>
      </p:sp>
      <p:sp>
        <p:nvSpPr>
          <p:cNvPr id="5" name="TextBox 4">
            <a:extLst>
              <a:ext uri="{FF2B5EF4-FFF2-40B4-BE49-F238E27FC236}">
                <a16:creationId xmlns:a16="http://schemas.microsoft.com/office/drawing/2014/main" id="{02C4D44B-FE93-97C6-B306-59DC4B51BCF3}"/>
              </a:ext>
            </a:extLst>
          </p:cNvPr>
          <p:cNvSpPr txBox="1"/>
          <p:nvPr/>
        </p:nvSpPr>
        <p:spPr>
          <a:xfrm>
            <a:off x="7090424" y="900899"/>
            <a:ext cx="4546664" cy="707886"/>
          </a:xfrm>
          <a:prstGeom prst="rect">
            <a:avLst/>
          </a:prstGeom>
          <a:noFill/>
        </p:spPr>
        <p:txBody>
          <a:bodyPr wrap="square" rtlCol="0">
            <a:spAutoFit/>
          </a:bodyPr>
          <a:lstStyle/>
          <a:p>
            <a:pPr algn="r"/>
            <a:r>
              <a:rPr lang="en-US" sz="4000" b="1" dirty="0">
                <a:gradFill flip="none" rotWithShape="1">
                  <a:gsLst>
                    <a:gs pos="0">
                      <a:srgbClr val="4DA9EB"/>
                    </a:gs>
                    <a:gs pos="100000">
                      <a:srgbClr val="4652C9"/>
                    </a:gs>
                  </a:gsLst>
                  <a:lin ang="2700000" scaled="0"/>
                  <a:tileRect/>
                </a:gradFill>
                <a:effectLst>
                  <a:outerShdw blurRad="114300" dist="63500" dir="2700000" algn="ctr" rotWithShape="0">
                    <a:schemeClr val="accent2">
                      <a:lumMod val="25000"/>
                      <a:alpha val="30000"/>
                    </a:schemeClr>
                  </a:outerShdw>
                </a:effectLst>
                <a:latin typeface="SF Pro Rounded" pitchFamily="2" charset="0"/>
                <a:ea typeface="SF Pro Rounded" pitchFamily="2" charset="0"/>
                <a:cs typeface="SF Pro Rounded" pitchFamily="2" charset="0"/>
              </a:rPr>
              <a:t>2025.04</a:t>
            </a:r>
          </a:p>
        </p:txBody>
      </p:sp>
      <p:pic>
        <p:nvPicPr>
          <p:cNvPr id="6" name="Picture 5">
            <a:extLst>
              <a:ext uri="{FF2B5EF4-FFF2-40B4-BE49-F238E27FC236}">
                <a16:creationId xmlns:a16="http://schemas.microsoft.com/office/drawing/2014/main" id="{CA66B224-5748-19B3-F5C6-738354741492}"/>
              </a:ext>
            </a:extLst>
          </p:cNvPr>
          <p:cNvPicPr>
            <a:picLocks noChangeAspect="1"/>
          </p:cNvPicPr>
          <p:nvPr/>
        </p:nvPicPr>
        <p:blipFill>
          <a:blip r:embed="rId3"/>
          <a:stretch>
            <a:fillRect/>
          </a:stretch>
        </p:blipFill>
        <p:spPr>
          <a:xfrm>
            <a:off x="9139399" y="5445532"/>
            <a:ext cx="2497689" cy="819592"/>
          </a:xfrm>
          <a:prstGeom prst="rect">
            <a:avLst/>
          </a:prstGeom>
        </p:spPr>
      </p:pic>
    </p:spTree>
    <p:extLst>
      <p:ext uri="{BB962C8B-B14F-4D97-AF65-F5344CB8AC3E}">
        <p14:creationId xmlns:p14="http://schemas.microsoft.com/office/powerpoint/2010/main" val="26178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F07EF-FC42-5C19-453B-E9A5C6128BD2}"/>
            </a:ext>
          </a:extLst>
        </p:cNvPr>
        <p:cNvGrpSpPr/>
        <p:nvPr/>
      </p:nvGrpSpPr>
      <p:grpSpPr>
        <a:xfrm>
          <a:off x="0" y="0"/>
          <a:ext cx="0" cy="0"/>
          <a:chOff x="0" y="0"/>
          <a:chExt cx="0" cy="0"/>
        </a:xfrm>
      </p:grpSpPr>
      <p:sp>
        <p:nvSpPr>
          <p:cNvPr id="8" name="TextBox 4">
            <a:extLst>
              <a:ext uri="{FF2B5EF4-FFF2-40B4-BE49-F238E27FC236}">
                <a16:creationId xmlns:a16="http://schemas.microsoft.com/office/drawing/2014/main" id="{8BFC527D-3DFC-DEF6-3376-6D0F6CCF5304}"/>
              </a:ext>
            </a:extLst>
          </p:cNvPr>
          <p:cNvSpPr txBox="1"/>
          <p:nvPr/>
        </p:nvSpPr>
        <p:spPr>
          <a:xfrm>
            <a:off x="766741" y="2644170"/>
            <a:ext cx="10658518" cy="1569660"/>
          </a:xfrm>
          <a:prstGeom prst="rect">
            <a:avLst/>
          </a:prstGeom>
          <a:noFill/>
        </p:spPr>
        <p:txBody>
          <a:bodyPr wrap="square" rtlCol="0">
            <a:spAutoFit/>
          </a:bodyPr>
          <a:lstStyle/>
          <a:p>
            <a:pPr algn="ctr"/>
            <a:r>
              <a:rPr lang="en-US" sz="9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Contents Page</a:t>
            </a:r>
          </a:p>
        </p:txBody>
      </p:sp>
    </p:spTree>
    <p:extLst>
      <p:ext uri="{BB962C8B-B14F-4D97-AF65-F5344CB8AC3E}">
        <p14:creationId xmlns:p14="http://schemas.microsoft.com/office/powerpoint/2010/main" val="129670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F173E-72D4-5F2F-599B-54C2B0035DB5}"/>
            </a:ext>
          </a:extLst>
        </p:cNvPr>
        <p:cNvGrpSpPr/>
        <p:nvPr/>
      </p:nvGrpSpPr>
      <p:grpSpPr>
        <a:xfrm>
          <a:off x="0" y="0"/>
          <a:ext cx="0" cy="0"/>
          <a:chOff x="0" y="0"/>
          <a:chExt cx="0" cy="0"/>
        </a:xfrm>
      </p:grpSpPr>
      <p:sp>
        <p:nvSpPr>
          <p:cNvPr id="2" name="TextBox 29">
            <a:extLst>
              <a:ext uri="{FF2B5EF4-FFF2-40B4-BE49-F238E27FC236}">
                <a16:creationId xmlns:a16="http://schemas.microsoft.com/office/drawing/2014/main" id="{F6DFC098-C968-E7AF-6301-515BF821E597}"/>
              </a:ext>
            </a:extLst>
          </p:cNvPr>
          <p:cNvSpPr txBox="1"/>
          <p:nvPr/>
        </p:nvSpPr>
        <p:spPr>
          <a:xfrm>
            <a:off x="774044" y="481106"/>
            <a:ext cx="3754554" cy="1107996"/>
          </a:xfrm>
          <a:prstGeom prst="rect">
            <a:avLst/>
          </a:prstGeom>
          <a:noFill/>
        </p:spPr>
        <p:txBody>
          <a:bodyPr wrap="none" rtlCol="0">
            <a:spAutoFit/>
          </a:bodyPr>
          <a:lstStyle/>
          <a:p>
            <a:r>
              <a:rPr lang="en-US" sz="66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Contents</a:t>
            </a:r>
            <a:endParaRPr lang="en-US" sz="72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grpSp>
        <p:nvGrpSpPr>
          <p:cNvPr id="24" name="组合 23">
            <a:extLst>
              <a:ext uri="{FF2B5EF4-FFF2-40B4-BE49-F238E27FC236}">
                <a16:creationId xmlns:a16="http://schemas.microsoft.com/office/drawing/2014/main" id="{E6A319F1-8FD6-6014-D30A-C225C2C15A42}"/>
              </a:ext>
            </a:extLst>
          </p:cNvPr>
          <p:cNvGrpSpPr/>
          <p:nvPr/>
        </p:nvGrpSpPr>
        <p:grpSpPr>
          <a:xfrm>
            <a:off x="2107628" y="1781909"/>
            <a:ext cx="2301360" cy="2076802"/>
            <a:chOff x="1357107" y="1781909"/>
            <a:chExt cx="2301360" cy="2076802"/>
          </a:xfrm>
        </p:grpSpPr>
        <p:sp>
          <p:nvSpPr>
            <p:cNvPr id="3" name="Object 602">
              <a:extLst>
                <a:ext uri="{FF2B5EF4-FFF2-40B4-BE49-F238E27FC236}">
                  <a16:creationId xmlns:a16="http://schemas.microsoft.com/office/drawing/2014/main" id="{0935C7CE-C113-886A-D0E3-1D8005886F07}"/>
                </a:ext>
              </a:extLst>
            </p:cNvPr>
            <p:cNvSpPr txBox="1"/>
            <p:nvPr/>
          </p:nvSpPr>
          <p:spPr>
            <a:xfrm>
              <a:off x="1412548" y="1781909"/>
              <a:ext cx="2203012" cy="1846105"/>
            </a:xfrm>
            <a:prstGeom prst="rect">
              <a:avLst/>
            </a:prstGeom>
          </p:spPr>
          <p:txBody>
            <a:bodyPr vert="horz" rtlCol="0" anchor="t" anchorCtr="0">
              <a:noAutofit/>
            </a:bodyPr>
            <a:lstStyle/>
            <a:p>
              <a:pPr algn="ctr" rtl="0"/>
              <a:r>
                <a:rPr lang="en-US" altLang="zh-CN" sz="11500" b="1" kern="1200" dirty="0">
                  <a:gradFill flip="none" rotWithShape="1">
                    <a:gsLst>
                      <a:gs pos="0">
                        <a:srgbClr val="D7C1A9"/>
                      </a:gs>
                      <a:gs pos="74418">
                        <a:srgbClr val="D7C1A9">
                          <a:alpha val="0"/>
                        </a:srgbClr>
                      </a:gs>
                    </a:gsLst>
                    <a:lin ang="5400000"/>
                  </a:gradFill>
                  <a:latin typeface="微软雅黑" panose="020B0503020204020204" charset="-122"/>
                  <a:ea typeface="微软雅黑" panose="020B0503020204020204" charset="-122"/>
                  <a:cs typeface="+mn-cs"/>
                </a:rPr>
                <a:t>01</a:t>
              </a:r>
              <a:endParaRPr lang="zh-CN" altLang="en-US" sz="900" b="1" kern="1200" dirty="0">
                <a:solidFill>
                  <a:srgbClr val="000000"/>
                </a:solidFill>
                <a:latin typeface="微软雅黑" panose="020B0503020204020204" charset="-122"/>
                <a:ea typeface="微软雅黑" panose="020B0503020204020204" charset="-122"/>
                <a:cs typeface="+mn-cs"/>
              </a:endParaRPr>
            </a:p>
          </p:txBody>
        </p:sp>
        <p:cxnSp>
          <p:nvCxnSpPr>
            <p:cNvPr id="4" name="直线连接符 56">
              <a:extLst>
                <a:ext uri="{FF2B5EF4-FFF2-40B4-BE49-F238E27FC236}">
                  <a16:creationId xmlns:a16="http://schemas.microsoft.com/office/drawing/2014/main" id="{5F5FA55A-D6E8-2183-2AE2-1D475D110935}"/>
                </a:ext>
              </a:extLst>
            </p:cNvPr>
            <p:cNvCxnSpPr>
              <a:cxnSpLocks/>
            </p:cNvCxnSpPr>
            <p:nvPr/>
          </p:nvCxnSpPr>
          <p:spPr>
            <a:xfrm flipV="1">
              <a:off x="1357107" y="2190268"/>
              <a:ext cx="0" cy="1437746"/>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5" name="TextBox 31">
              <a:extLst>
                <a:ext uri="{FF2B5EF4-FFF2-40B4-BE49-F238E27FC236}">
                  <a16:creationId xmlns:a16="http://schemas.microsoft.com/office/drawing/2014/main" id="{3777B02D-AF5D-383B-1010-5D95410EF691}"/>
                </a:ext>
              </a:extLst>
            </p:cNvPr>
            <p:cNvSpPr txBox="1"/>
            <p:nvPr/>
          </p:nvSpPr>
          <p:spPr>
            <a:xfrm>
              <a:off x="1502107" y="2843048"/>
              <a:ext cx="2156360" cy="1015663"/>
            </a:xfrm>
            <a:prstGeom prst="rect">
              <a:avLst/>
            </a:prstGeom>
            <a:noFill/>
          </p:spPr>
          <p:txBody>
            <a:bodyPr wrap="none" rtlCol="0">
              <a:spAutoFit/>
            </a:bodyPr>
            <a:lstStyle/>
            <a:p>
              <a:r>
                <a:rPr lang="en-US" sz="6000" spc="3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Part I</a:t>
              </a:r>
            </a:p>
          </p:txBody>
        </p:sp>
      </p:grpSp>
      <p:grpSp>
        <p:nvGrpSpPr>
          <p:cNvPr id="28" name="组合 27">
            <a:extLst>
              <a:ext uri="{FF2B5EF4-FFF2-40B4-BE49-F238E27FC236}">
                <a16:creationId xmlns:a16="http://schemas.microsoft.com/office/drawing/2014/main" id="{BAF68760-77C7-39FF-F86A-740339EB040F}"/>
              </a:ext>
            </a:extLst>
          </p:cNvPr>
          <p:cNvGrpSpPr/>
          <p:nvPr/>
        </p:nvGrpSpPr>
        <p:grpSpPr>
          <a:xfrm>
            <a:off x="2081681" y="4151992"/>
            <a:ext cx="2532192" cy="2076802"/>
            <a:chOff x="1331160" y="4151992"/>
            <a:chExt cx="2532192" cy="2076802"/>
          </a:xfrm>
        </p:grpSpPr>
        <p:cxnSp>
          <p:nvCxnSpPr>
            <p:cNvPr id="27" name="直线连接符 56">
              <a:extLst>
                <a:ext uri="{FF2B5EF4-FFF2-40B4-BE49-F238E27FC236}">
                  <a16:creationId xmlns:a16="http://schemas.microsoft.com/office/drawing/2014/main" id="{7458CF93-01CD-F223-BE66-0BEFBC790354}"/>
                </a:ext>
              </a:extLst>
            </p:cNvPr>
            <p:cNvCxnSpPr>
              <a:cxnSpLocks/>
            </p:cNvCxnSpPr>
            <p:nvPr/>
          </p:nvCxnSpPr>
          <p:spPr>
            <a:xfrm flipV="1">
              <a:off x="1331160" y="4560351"/>
              <a:ext cx="0" cy="1437746"/>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nvGrpSpPr>
            <p:cNvPr id="6" name="Group 46">
              <a:extLst>
                <a:ext uri="{FF2B5EF4-FFF2-40B4-BE49-F238E27FC236}">
                  <a16:creationId xmlns:a16="http://schemas.microsoft.com/office/drawing/2014/main" id="{F401AB0D-634D-3F3C-2323-ECC1E4244F13}"/>
                </a:ext>
              </a:extLst>
            </p:cNvPr>
            <p:cNvGrpSpPr/>
            <p:nvPr/>
          </p:nvGrpSpPr>
          <p:grpSpPr>
            <a:xfrm>
              <a:off x="1386601" y="4151992"/>
              <a:ext cx="2476751" cy="2076802"/>
              <a:chOff x="1969596" y="1762067"/>
              <a:chExt cx="2476751" cy="2076802"/>
            </a:xfrm>
          </p:grpSpPr>
          <p:sp>
            <p:nvSpPr>
              <p:cNvPr id="7" name="Object 602">
                <a:extLst>
                  <a:ext uri="{FF2B5EF4-FFF2-40B4-BE49-F238E27FC236}">
                    <a16:creationId xmlns:a16="http://schemas.microsoft.com/office/drawing/2014/main" id="{6C3EC722-01A1-F020-BEC0-84E43C7CBE53}"/>
                  </a:ext>
                </a:extLst>
              </p:cNvPr>
              <p:cNvSpPr txBox="1"/>
              <p:nvPr/>
            </p:nvSpPr>
            <p:spPr>
              <a:xfrm>
                <a:off x="1969596" y="1762067"/>
                <a:ext cx="2203012" cy="1846105"/>
              </a:xfrm>
              <a:prstGeom prst="rect">
                <a:avLst/>
              </a:prstGeom>
            </p:spPr>
            <p:txBody>
              <a:bodyPr vert="horz" rtlCol="0" anchor="t" anchorCtr="0">
                <a:noAutofit/>
              </a:bodyPr>
              <a:lstStyle/>
              <a:p>
                <a:pPr algn="ctr" rtl="0"/>
                <a:r>
                  <a:rPr lang="en-US" altLang="zh-CN" sz="11500" b="1" kern="1200" dirty="0">
                    <a:gradFill flip="none" rotWithShape="1">
                      <a:gsLst>
                        <a:gs pos="0">
                          <a:srgbClr val="D7C1A9"/>
                        </a:gs>
                        <a:gs pos="74418">
                          <a:srgbClr val="D7C1A9">
                            <a:alpha val="0"/>
                          </a:srgbClr>
                        </a:gs>
                      </a:gsLst>
                      <a:lin ang="5400000"/>
                    </a:gradFill>
                    <a:latin typeface="微软雅黑" panose="020B0503020204020204" charset="-122"/>
                    <a:ea typeface="微软雅黑" panose="020B0503020204020204" charset="-122"/>
                    <a:cs typeface="+mn-cs"/>
                  </a:rPr>
                  <a:t>02</a:t>
                </a:r>
                <a:endParaRPr lang="zh-CN" altLang="en-US" sz="900" b="1" kern="1200" dirty="0">
                  <a:solidFill>
                    <a:srgbClr val="000000"/>
                  </a:solidFill>
                  <a:latin typeface="微软雅黑" panose="020B0503020204020204" charset="-122"/>
                  <a:ea typeface="微软雅黑" panose="020B0503020204020204" charset="-122"/>
                  <a:cs typeface="+mn-cs"/>
                </a:endParaRPr>
              </a:p>
            </p:txBody>
          </p:sp>
          <p:sp>
            <p:nvSpPr>
              <p:cNvPr id="9" name="TextBox 49">
                <a:extLst>
                  <a:ext uri="{FF2B5EF4-FFF2-40B4-BE49-F238E27FC236}">
                    <a16:creationId xmlns:a16="http://schemas.microsoft.com/office/drawing/2014/main" id="{885D544C-682E-6D75-555D-0D9884D80780}"/>
                  </a:ext>
                </a:extLst>
              </p:cNvPr>
              <p:cNvSpPr txBox="1"/>
              <p:nvPr/>
            </p:nvSpPr>
            <p:spPr>
              <a:xfrm>
                <a:off x="2059155" y="2823206"/>
                <a:ext cx="2387192" cy="1015663"/>
              </a:xfrm>
              <a:prstGeom prst="rect">
                <a:avLst/>
              </a:prstGeom>
              <a:noFill/>
            </p:spPr>
            <p:txBody>
              <a:bodyPr wrap="none" rtlCol="0">
                <a:spAutoFit/>
              </a:bodyPr>
              <a:lstStyle/>
              <a:p>
                <a:r>
                  <a:rPr lang="en-US" sz="6000" b="1" spc="3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Part II</a:t>
                </a:r>
              </a:p>
            </p:txBody>
          </p:sp>
        </p:grpSp>
      </p:grpSp>
      <p:grpSp>
        <p:nvGrpSpPr>
          <p:cNvPr id="23" name="组合 22">
            <a:extLst>
              <a:ext uri="{FF2B5EF4-FFF2-40B4-BE49-F238E27FC236}">
                <a16:creationId xmlns:a16="http://schemas.microsoft.com/office/drawing/2014/main" id="{A221380D-6E02-F2B8-799A-12ACA335D068}"/>
              </a:ext>
            </a:extLst>
          </p:cNvPr>
          <p:cNvGrpSpPr/>
          <p:nvPr/>
        </p:nvGrpSpPr>
        <p:grpSpPr>
          <a:xfrm>
            <a:off x="6424893" y="1781909"/>
            <a:ext cx="2763024" cy="2076802"/>
            <a:chOff x="6185526" y="1781909"/>
            <a:chExt cx="2763024" cy="2076802"/>
          </a:xfrm>
        </p:grpSpPr>
        <p:cxnSp>
          <p:nvCxnSpPr>
            <p:cNvPr id="22" name="直线连接符 56">
              <a:extLst>
                <a:ext uri="{FF2B5EF4-FFF2-40B4-BE49-F238E27FC236}">
                  <a16:creationId xmlns:a16="http://schemas.microsoft.com/office/drawing/2014/main" id="{CCFDAE34-429E-02DD-5335-E69AD7F76D8E}"/>
                </a:ext>
              </a:extLst>
            </p:cNvPr>
            <p:cNvCxnSpPr>
              <a:cxnSpLocks/>
            </p:cNvCxnSpPr>
            <p:nvPr/>
          </p:nvCxnSpPr>
          <p:spPr>
            <a:xfrm flipV="1">
              <a:off x="6185526" y="2190268"/>
              <a:ext cx="0" cy="1437746"/>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nvGrpSpPr>
            <p:cNvPr id="10" name="Group 50">
              <a:extLst>
                <a:ext uri="{FF2B5EF4-FFF2-40B4-BE49-F238E27FC236}">
                  <a16:creationId xmlns:a16="http://schemas.microsoft.com/office/drawing/2014/main" id="{15C2C061-9980-72C8-CBAD-1FDA7C25754B}"/>
                </a:ext>
              </a:extLst>
            </p:cNvPr>
            <p:cNvGrpSpPr/>
            <p:nvPr/>
          </p:nvGrpSpPr>
          <p:grpSpPr>
            <a:xfrm>
              <a:off x="6240967" y="1781909"/>
              <a:ext cx="2707583" cy="2076802"/>
              <a:chOff x="1969596" y="1762067"/>
              <a:chExt cx="2707583" cy="2076802"/>
            </a:xfrm>
          </p:grpSpPr>
          <p:sp>
            <p:nvSpPr>
              <p:cNvPr id="11" name="Object 602">
                <a:extLst>
                  <a:ext uri="{FF2B5EF4-FFF2-40B4-BE49-F238E27FC236}">
                    <a16:creationId xmlns:a16="http://schemas.microsoft.com/office/drawing/2014/main" id="{C6324970-ECBA-CF03-DB30-3666AF377574}"/>
                  </a:ext>
                </a:extLst>
              </p:cNvPr>
              <p:cNvSpPr txBox="1"/>
              <p:nvPr/>
            </p:nvSpPr>
            <p:spPr>
              <a:xfrm>
                <a:off x="1969596" y="1762067"/>
                <a:ext cx="2203012" cy="1846105"/>
              </a:xfrm>
              <a:prstGeom prst="rect">
                <a:avLst/>
              </a:prstGeom>
            </p:spPr>
            <p:txBody>
              <a:bodyPr vert="horz" rtlCol="0" anchor="t" anchorCtr="0">
                <a:noAutofit/>
              </a:bodyPr>
              <a:lstStyle/>
              <a:p>
                <a:pPr algn="ctr" rtl="0"/>
                <a:r>
                  <a:rPr lang="en-US" altLang="zh-CN" sz="11500" b="1" kern="1200" dirty="0">
                    <a:gradFill flip="none" rotWithShape="1">
                      <a:gsLst>
                        <a:gs pos="0">
                          <a:srgbClr val="D7C1A9"/>
                        </a:gs>
                        <a:gs pos="74418">
                          <a:srgbClr val="D7C1A9">
                            <a:alpha val="0"/>
                          </a:srgbClr>
                        </a:gs>
                      </a:gsLst>
                      <a:lin ang="5400000"/>
                    </a:gradFill>
                    <a:latin typeface="微软雅黑" panose="020B0503020204020204" charset="-122"/>
                    <a:ea typeface="微软雅黑" panose="020B0503020204020204" charset="-122"/>
                    <a:cs typeface="+mn-cs"/>
                  </a:rPr>
                  <a:t>03</a:t>
                </a:r>
                <a:endParaRPr lang="zh-CN" altLang="en-US" sz="900" b="1" kern="1200" dirty="0">
                  <a:solidFill>
                    <a:srgbClr val="000000"/>
                  </a:solidFill>
                  <a:latin typeface="微软雅黑" panose="020B0503020204020204" charset="-122"/>
                  <a:ea typeface="微软雅黑" panose="020B0503020204020204" charset="-122"/>
                  <a:cs typeface="+mn-cs"/>
                </a:endParaRPr>
              </a:p>
            </p:txBody>
          </p:sp>
          <p:sp>
            <p:nvSpPr>
              <p:cNvPr id="13" name="TextBox 53">
                <a:extLst>
                  <a:ext uri="{FF2B5EF4-FFF2-40B4-BE49-F238E27FC236}">
                    <a16:creationId xmlns:a16="http://schemas.microsoft.com/office/drawing/2014/main" id="{37ED8415-E578-AA71-249F-20F1533CBAC9}"/>
                  </a:ext>
                </a:extLst>
              </p:cNvPr>
              <p:cNvSpPr txBox="1"/>
              <p:nvPr/>
            </p:nvSpPr>
            <p:spPr>
              <a:xfrm>
                <a:off x="2059155" y="2823206"/>
                <a:ext cx="2618024" cy="1015663"/>
              </a:xfrm>
              <a:prstGeom prst="rect">
                <a:avLst/>
              </a:prstGeom>
              <a:noFill/>
            </p:spPr>
            <p:txBody>
              <a:bodyPr wrap="none" rtlCol="0">
                <a:spAutoFit/>
              </a:bodyPr>
              <a:lstStyle/>
              <a:p>
                <a:r>
                  <a:rPr lang="en-US" sz="6000" b="1" spc="3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Part III</a:t>
                </a:r>
              </a:p>
            </p:txBody>
          </p:sp>
        </p:grpSp>
      </p:grpSp>
      <p:grpSp>
        <p:nvGrpSpPr>
          <p:cNvPr id="26" name="组合 25">
            <a:extLst>
              <a:ext uri="{FF2B5EF4-FFF2-40B4-BE49-F238E27FC236}">
                <a16:creationId xmlns:a16="http://schemas.microsoft.com/office/drawing/2014/main" id="{BA38361B-3219-C188-24AF-46F787E5EA9E}"/>
              </a:ext>
            </a:extLst>
          </p:cNvPr>
          <p:cNvGrpSpPr/>
          <p:nvPr/>
        </p:nvGrpSpPr>
        <p:grpSpPr>
          <a:xfrm>
            <a:off x="6424893" y="4151992"/>
            <a:ext cx="2847984" cy="2076802"/>
            <a:chOff x="6185526" y="4151992"/>
            <a:chExt cx="2847984" cy="2076802"/>
          </a:xfrm>
        </p:grpSpPr>
        <p:cxnSp>
          <p:nvCxnSpPr>
            <p:cNvPr id="25" name="直线连接符 56">
              <a:extLst>
                <a:ext uri="{FF2B5EF4-FFF2-40B4-BE49-F238E27FC236}">
                  <a16:creationId xmlns:a16="http://schemas.microsoft.com/office/drawing/2014/main" id="{362DC9B4-C4D4-F59B-8A69-CF16488FA3AA}"/>
                </a:ext>
              </a:extLst>
            </p:cNvPr>
            <p:cNvCxnSpPr>
              <a:cxnSpLocks/>
            </p:cNvCxnSpPr>
            <p:nvPr/>
          </p:nvCxnSpPr>
          <p:spPr>
            <a:xfrm flipV="1">
              <a:off x="6185526" y="4560351"/>
              <a:ext cx="0" cy="1437746"/>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nvGrpSpPr>
            <p:cNvPr id="14" name="Group 54">
              <a:extLst>
                <a:ext uri="{FF2B5EF4-FFF2-40B4-BE49-F238E27FC236}">
                  <a16:creationId xmlns:a16="http://schemas.microsoft.com/office/drawing/2014/main" id="{E1FAABCF-99A2-B689-5604-176E672CE3D9}"/>
                </a:ext>
              </a:extLst>
            </p:cNvPr>
            <p:cNvGrpSpPr/>
            <p:nvPr/>
          </p:nvGrpSpPr>
          <p:grpSpPr>
            <a:xfrm>
              <a:off x="6240967" y="4151992"/>
              <a:ext cx="2792543" cy="2076802"/>
              <a:chOff x="1969596" y="1762067"/>
              <a:chExt cx="2792543" cy="2076802"/>
            </a:xfrm>
          </p:grpSpPr>
          <p:sp>
            <p:nvSpPr>
              <p:cNvPr id="15" name="Object 602">
                <a:extLst>
                  <a:ext uri="{FF2B5EF4-FFF2-40B4-BE49-F238E27FC236}">
                    <a16:creationId xmlns:a16="http://schemas.microsoft.com/office/drawing/2014/main" id="{3FCFB3AE-9152-9F57-46EE-9C1DEA7AD84F}"/>
                  </a:ext>
                </a:extLst>
              </p:cNvPr>
              <p:cNvSpPr txBox="1"/>
              <p:nvPr/>
            </p:nvSpPr>
            <p:spPr>
              <a:xfrm>
                <a:off x="1969596" y="1762067"/>
                <a:ext cx="2203012" cy="1846105"/>
              </a:xfrm>
              <a:prstGeom prst="rect">
                <a:avLst/>
              </a:prstGeom>
            </p:spPr>
            <p:txBody>
              <a:bodyPr vert="horz" rtlCol="0" anchor="t" anchorCtr="0">
                <a:noAutofit/>
              </a:bodyPr>
              <a:lstStyle/>
              <a:p>
                <a:pPr algn="ctr" rtl="0"/>
                <a:r>
                  <a:rPr lang="en-US" altLang="zh-CN" sz="11500" b="1" kern="1200" dirty="0">
                    <a:gradFill flip="none" rotWithShape="1">
                      <a:gsLst>
                        <a:gs pos="0">
                          <a:srgbClr val="D7C1A9"/>
                        </a:gs>
                        <a:gs pos="74418">
                          <a:srgbClr val="D7C1A9">
                            <a:alpha val="0"/>
                          </a:srgbClr>
                        </a:gs>
                      </a:gsLst>
                      <a:lin ang="5400000"/>
                    </a:gradFill>
                    <a:latin typeface="微软雅黑" panose="020B0503020204020204" charset="-122"/>
                    <a:ea typeface="微软雅黑" panose="020B0503020204020204" charset="-122"/>
                    <a:cs typeface="+mn-cs"/>
                  </a:rPr>
                  <a:t>04</a:t>
                </a:r>
                <a:endParaRPr lang="zh-CN" altLang="en-US" sz="900" b="1" kern="1200" dirty="0">
                  <a:solidFill>
                    <a:srgbClr val="000000"/>
                  </a:solidFill>
                  <a:latin typeface="微软雅黑" panose="020B0503020204020204" charset="-122"/>
                  <a:ea typeface="微软雅黑" panose="020B0503020204020204" charset="-122"/>
                  <a:cs typeface="+mn-cs"/>
                </a:endParaRPr>
              </a:p>
            </p:txBody>
          </p:sp>
          <p:sp>
            <p:nvSpPr>
              <p:cNvPr id="17" name="TextBox 57">
                <a:extLst>
                  <a:ext uri="{FF2B5EF4-FFF2-40B4-BE49-F238E27FC236}">
                    <a16:creationId xmlns:a16="http://schemas.microsoft.com/office/drawing/2014/main" id="{B1FB6BBC-BEE3-1AA7-E0D2-A65EF0805599}"/>
                  </a:ext>
                </a:extLst>
              </p:cNvPr>
              <p:cNvSpPr txBox="1"/>
              <p:nvPr/>
            </p:nvSpPr>
            <p:spPr>
              <a:xfrm>
                <a:off x="2059155" y="2823206"/>
                <a:ext cx="2702984" cy="1015663"/>
              </a:xfrm>
              <a:prstGeom prst="rect">
                <a:avLst/>
              </a:prstGeom>
              <a:noFill/>
            </p:spPr>
            <p:txBody>
              <a:bodyPr wrap="none" rtlCol="0">
                <a:spAutoFit/>
              </a:bodyPr>
              <a:lstStyle/>
              <a:p>
                <a:r>
                  <a:rPr lang="en-US" sz="6000" b="1" spc="3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Part IV</a:t>
                </a:r>
              </a:p>
            </p:txBody>
          </p:sp>
        </p:grpSp>
      </p:grpSp>
      <p:pic>
        <p:nvPicPr>
          <p:cNvPr id="12" name="Picture 11">
            <a:extLst>
              <a:ext uri="{FF2B5EF4-FFF2-40B4-BE49-F238E27FC236}">
                <a16:creationId xmlns:a16="http://schemas.microsoft.com/office/drawing/2014/main" id="{9E7936CC-978F-B1BB-1309-FD7E4A434571}"/>
              </a:ext>
            </a:extLst>
          </p:cNvPr>
          <p:cNvPicPr>
            <a:picLocks noChangeAspect="1"/>
          </p:cNvPicPr>
          <p:nvPr/>
        </p:nvPicPr>
        <p:blipFill>
          <a:blip r:embed="rId3"/>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72671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BCDA6-6E95-B4FF-7E6A-5020485DD6BC}"/>
            </a:ext>
          </a:extLst>
        </p:cNvPr>
        <p:cNvGrpSpPr/>
        <p:nvPr/>
      </p:nvGrpSpPr>
      <p:grpSpPr>
        <a:xfrm>
          <a:off x="0" y="0"/>
          <a:ext cx="0" cy="0"/>
          <a:chOff x="0" y="0"/>
          <a:chExt cx="0" cy="0"/>
        </a:xfrm>
      </p:grpSpPr>
      <p:cxnSp>
        <p:nvCxnSpPr>
          <p:cNvPr id="67" name="直线连接符 66">
            <a:extLst>
              <a:ext uri="{FF2B5EF4-FFF2-40B4-BE49-F238E27FC236}">
                <a16:creationId xmlns:a16="http://schemas.microsoft.com/office/drawing/2014/main" id="{2B0C93FD-B4FB-B31A-E187-DD28099C1684}"/>
              </a:ext>
            </a:extLst>
          </p:cNvPr>
          <p:cNvCxnSpPr>
            <a:cxnSpLocks/>
          </p:cNvCxnSpPr>
          <p:nvPr/>
        </p:nvCxnSpPr>
        <p:spPr>
          <a:xfrm>
            <a:off x="5627682" y="1828515"/>
            <a:ext cx="0" cy="4037743"/>
          </a:xfrm>
          <a:prstGeom prst="line">
            <a:avLst/>
          </a:prstGeom>
          <a:ln cap="rnd">
            <a:solidFill>
              <a:srgbClr val="383838">
                <a:alpha val="30000"/>
              </a:srgbClr>
            </a:solidFill>
            <a:prstDash val="dash"/>
          </a:ln>
        </p:spPr>
        <p:style>
          <a:lnRef idx="2">
            <a:schemeClr val="accent1"/>
          </a:lnRef>
          <a:fillRef idx="0">
            <a:schemeClr val="accent1"/>
          </a:fillRef>
          <a:effectRef idx="1">
            <a:schemeClr val="accent1"/>
          </a:effectRef>
          <a:fontRef idx="minor">
            <a:schemeClr val="tx1"/>
          </a:fontRef>
        </p:style>
      </p:cxnSp>
      <p:sp>
        <p:nvSpPr>
          <p:cNvPr id="3" name="TextBox 29">
            <a:extLst>
              <a:ext uri="{FF2B5EF4-FFF2-40B4-BE49-F238E27FC236}">
                <a16:creationId xmlns:a16="http://schemas.microsoft.com/office/drawing/2014/main" id="{A3AE2B5F-8D72-AC33-9E7E-DE8B4E9C9976}"/>
              </a:ext>
            </a:extLst>
          </p:cNvPr>
          <p:cNvSpPr txBox="1"/>
          <p:nvPr/>
        </p:nvSpPr>
        <p:spPr>
          <a:xfrm>
            <a:off x="774044" y="481106"/>
            <a:ext cx="3754554" cy="1107996"/>
          </a:xfrm>
          <a:prstGeom prst="rect">
            <a:avLst/>
          </a:prstGeom>
          <a:noFill/>
        </p:spPr>
        <p:txBody>
          <a:bodyPr wrap="none" rtlCol="0">
            <a:spAutoFit/>
          </a:bodyPr>
          <a:lstStyle/>
          <a:p>
            <a:r>
              <a:rPr lang="en-US" sz="66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Contents</a:t>
            </a:r>
            <a:endParaRPr lang="en-US" sz="72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endParaRPr>
          </a:p>
        </p:txBody>
      </p:sp>
      <p:grpSp>
        <p:nvGrpSpPr>
          <p:cNvPr id="22" name="组合 21">
            <a:extLst>
              <a:ext uri="{FF2B5EF4-FFF2-40B4-BE49-F238E27FC236}">
                <a16:creationId xmlns:a16="http://schemas.microsoft.com/office/drawing/2014/main" id="{FD3D92B9-F7B9-C0E3-CB36-64A93302B251}"/>
              </a:ext>
            </a:extLst>
          </p:cNvPr>
          <p:cNvGrpSpPr/>
          <p:nvPr/>
        </p:nvGrpSpPr>
        <p:grpSpPr>
          <a:xfrm>
            <a:off x="810726" y="1643405"/>
            <a:ext cx="4724489" cy="2022509"/>
            <a:chOff x="810726" y="1643405"/>
            <a:chExt cx="4724489" cy="2022509"/>
          </a:xfrm>
        </p:grpSpPr>
        <p:grpSp>
          <p:nvGrpSpPr>
            <p:cNvPr id="15" name="组合 14">
              <a:extLst>
                <a:ext uri="{FF2B5EF4-FFF2-40B4-BE49-F238E27FC236}">
                  <a16:creationId xmlns:a16="http://schemas.microsoft.com/office/drawing/2014/main" id="{9C9BCA57-F1B1-D4CD-1095-3FFDD7142AF9}"/>
                </a:ext>
              </a:extLst>
            </p:cNvPr>
            <p:cNvGrpSpPr/>
            <p:nvPr/>
          </p:nvGrpSpPr>
          <p:grpSpPr>
            <a:xfrm>
              <a:off x="810726" y="1643405"/>
              <a:ext cx="4724489" cy="1387186"/>
              <a:chOff x="574420" y="1704076"/>
              <a:chExt cx="4724489" cy="1387186"/>
            </a:xfrm>
          </p:grpSpPr>
          <p:sp>
            <p:nvSpPr>
              <p:cNvPr id="17" name="Object 209">
                <a:extLst>
                  <a:ext uri="{FF2B5EF4-FFF2-40B4-BE49-F238E27FC236}">
                    <a16:creationId xmlns:a16="http://schemas.microsoft.com/office/drawing/2014/main" id="{72250931-1331-1D4F-BACE-06D991FAFC60}"/>
                  </a:ext>
                </a:extLst>
              </p:cNvPr>
              <p:cNvSpPr txBox="1"/>
              <p:nvPr/>
            </p:nvSpPr>
            <p:spPr>
              <a:xfrm>
                <a:off x="574420" y="1704076"/>
                <a:ext cx="1857040" cy="1387186"/>
              </a:xfrm>
              <a:prstGeom prst="rect">
                <a:avLst/>
              </a:prstGeom>
            </p:spPr>
            <p:txBody>
              <a:bodyPr vert="horz" rtlCol="0" anchor="ctr" anchorCtr="0">
                <a:noAutofit/>
              </a:bodyPr>
              <a:lstStyle/>
              <a:p>
                <a:pPr algn="ctr"/>
                <a:r>
                  <a:rPr lang="en-US" altLang="zh-CN" sz="9600" b="1" dirty="0">
                    <a:gradFill flip="none" rotWithShape="1">
                      <a:gsLst>
                        <a:gs pos="0">
                          <a:srgbClr val="D7C1A9"/>
                        </a:gs>
                        <a:gs pos="93000">
                          <a:srgbClr val="D7C1A9">
                            <a:alpha val="0"/>
                          </a:srgbClr>
                        </a:gs>
                      </a:gsLst>
                      <a:lin ang="5400000"/>
                    </a:gradFill>
                    <a:latin typeface="SF Pro Rounded" pitchFamily="2" charset="0"/>
                    <a:ea typeface="SF Pro Rounded" pitchFamily="2" charset="0"/>
                    <a:cs typeface="SF Pro Rounded" pitchFamily="2" charset="0"/>
                  </a:rPr>
                  <a:t>01</a:t>
                </a:r>
                <a:endParaRPr lang="zh-CN" altLang="en-US" sz="9600" b="1" dirty="0">
                  <a:gradFill flip="none" rotWithShape="1">
                    <a:gsLst>
                      <a:gs pos="0">
                        <a:srgbClr val="D7C1A9"/>
                      </a:gs>
                      <a:gs pos="93000">
                        <a:srgbClr val="D7C1A9">
                          <a:alpha val="0"/>
                        </a:srgbClr>
                      </a:gs>
                    </a:gsLst>
                    <a:lin ang="5400000"/>
                  </a:gradFill>
                  <a:latin typeface="SF Pro Rounded" pitchFamily="2" charset="0"/>
                  <a:ea typeface="微软雅黑" panose="020B0503020204020204" charset="-122"/>
                  <a:cs typeface="SF Pro Rounded" pitchFamily="2" charset="0"/>
                </a:endParaRPr>
              </a:p>
            </p:txBody>
          </p:sp>
          <p:sp>
            <p:nvSpPr>
              <p:cNvPr id="18" name="Object 209">
                <a:extLst>
                  <a:ext uri="{FF2B5EF4-FFF2-40B4-BE49-F238E27FC236}">
                    <a16:creationId xmlns:a16="http://schemas.microsoft.com/office/drawing/2014/main" id="{8469800F-E18B-8EB1-2DE6-E9FCD938E2D2}"/>
                  </a:ext>
                </a:extLst>
              </p:cNvPr>
              <p:cNvSpPr txBox="1"/>
              <p:nvPr/>
            </p:nvSpPr>
            <p:spPr>
              <a:xfrm>
                <a:off x="2272503" y="2315574"/>
                <a:ext cx="3026406" cy="559858"/>
              </a:xfrm>
              <a:prstGeom prst="rect">
                <a:avLst/>
              </a:prstGeom>
            </p:spPr>
            <p:txBody>
              <a:bodyPr vert="horz" rtlCol="0" anchor="ctr" anchorCtr="0">
                <a:noAutofit/>
              </a:bodyPr>
              <a:lstStyle/>
              <a:p>
                <a:r>
                  <a:rPr lang="en-US" altLang="zh-CN" sz="4400" b="1" spc="3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Part I</a:t>
                </a:r>
                <a:endParaRPr lang="zh-CN" altLang="en-US" sz="4400" b="1" spc="300" dirty="0">
                  <a:solidFill>
                    <a:srgbClr val="383838"/>
                  </a:solidFill>
                  <a:effectLst>
                    <a:outerShdw blurRad="114300" dist="63500" dir="2700000" algn="ctr" rotWithShape="0">
                      <a:srgbClr val="0068C2">
                        <a:alpha val="57000"/>
                      </a:srgbClr>
                    </a:outerShdw>
                  </a:effectLst>
                  <a:latin typeface="SF Pro Display Semibold" pitchFamily="2" charset="0"/>
                  <a:cs typeface="SF Pro Display Semibold" pitchFamily="2" charset="0"/>
                </a:endParaRPr>
              </a:p>
            </p:txBody>
          </p:sp>
          <p:cxnSp>
            <p:nvCxnSpPr>
              <p:cNvPr id="19" name="直线连接符 56">
                <a:extLst>
                  <a:ext uri="{FF2B5EF4-FFF2-40B4-BE49-F238E27FC236}">
                    <a16:creationId xmlns:a16="http://schemas.microsoft.com/office/drawing/2014/main" id="{FD7E7F08-13C4-7940-3852-3E273196D2AD}"/>
                  </a:ext>
                </a:extLst>
              </p:cNvPr>
              <p:cNvCxnSpPr>
                <a:cxnSpLocks/>
              </p:cNvCxnSpPr>
              <p:nvPr/>
            </p:nvCxnSpPr>
            <p:spPr>
              <a:xfrm flipH="1">
                <a:off x="883399" y="2925548"/>
                <a:ext cx="3904358" cy="0"/>
              </a:xfrm>
              <a:prstGeom prst="line">
                <a:avLst/>
              </a:prstGeom>
              <a:ln w="50800" cap="rnd">
                <a:gradFill flip="none" rotWithShape="1">
                  <a:gsLst>
                    <a:gs pos="0">
                      <a:srgbClr val="C8E6F4"/>
                    </a:gs>
                    <a:gs pos="99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sp>
          <p:nvSpPr>
            <p:cNvPr id="20" name="Object 208">
              <a:extLst>
                <a:ext uri="{FF2B5EF4-FFF2-40B4-BE49-F238E27FC236}">
                  <a16:creationId xmlns:a16="http://schemas.microsoft.com/office/drawing/2014/main" id="{03F51F89-8248-60EC-C88C-D1950DB194C4}"/>
                </a:ext>
              </a:extLst>
            </p:cNvPr>
            <p:cNvSpPr txBox="1"/>
            <p:nvPr/>
          </p:nvSpPr>
          <p:spPr>
            <a:xfrm>
              <a:off x="1062037" y="3003159"/>
              <a:ext cx="4217602" cy="662755"/>
            </a:xfrm>
            <a:prstGeom prst="rect">
              <a:avLst/>
            </a:prstGeom>
          </p:spPr>
          <p:txBody>
            <a:bodyPr vert="horz" rtlCol="0" anchor="t" anchorCtr="0">
              <a:noAutofit/>
            </a:bodyPr>
            <a:lstStyle/>
            <a:p>
              <a:pPr defTabSz="457200">
                <a:lnSpc>
                  <a:spcPct val="125000"/>
                </a:lnSpc>
              </a:pPr>
              <a:r>
                <a:rPr lang="en-US" altLang="zh-CN" sz="1600" dirty="0">
                  <a:solidFill>
                    <a:srgbClr val="383838"/>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This is introductory content</a:t>
              </a:r>
            </a:p>
            <a:p>
              <a:pPr defTabSz="457200">
                <a:lnSpc>
                  <a:spcPct val="125000"/>
                </a:lnSpc>
              </a:pPr>
              <a:r>
                <a:rPr lang="en-US" altLang="zh-CN" sz="1600" dirty="0">
                  <a:solidFill>
                    <a:srgbClr val="383838"/>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Ceci est un contenu d’introduction</a:t>
              </a:r>
            </a:p>
          </p:txBody>
        </p:sp>
      </p:grpSp>
      <p:grpSp>
        <p:nvGrpSpPr>
          <p:cNvPr id="24" name="组合 23">
            <a:extLst>
              <a:ext uri="{FF2B5EF4-FFF2-40B4-BE49-F238E27FC236}">
                <a16:creationId xmlns:a16="http://schemas.microsoft.com/office/drawing/2014/main" id="{0C5EFFBF-5144-38C6-E3D2-3D5CA450BEAC}"/>
              </a:ext>
            </a:extLst>
          </p:cNvPr>
          <p:cNvGrpSpPr/>
          <p:nvPr/>
        </p:nvGrpSpPr>
        <p:grpSpPr>
          <a:xfrm>
            <a:off x="736323" y="3849596"/>
            <a:ext cx="4798892" cy="1980692"/>
            <a:chOff x="736323" y="3849596"/>
            <a:chExt cx="4798892" cy="1980692"/>
          </a:xfrm>
        </p:grpSpPr>
        <p:grpSp>
          <p:nvGrpSpPr>
            <p:cNvPr id="50" name="组合 49">
              <a:extLst>
                <a:ext uri="{FF2B5EF4-FFF2-40B4-BE49-F238E27FC236}">
                  <a16:creationId xmlns:a16="http://schemas.microsoft.com/office/drawing/2014/main" id="{F5E2AA77-E22D-1082-2F4B-689EF9715E38}"/>
                </a:ext>
              </a:extLst>
            </p:cNvPr>
            <p:cNvGrpSpPr/>
            <p:nvPr/>
          </p:nvGrpSpPr>
          <p:grpSpPr>
            <a:xfrm>
              <a:off x="736323" y="3849596"/>
              <a:ext cx="4798892" cy="1387186"/>
              <a:chOff x="573645" y="1744168"/>
              <a:chExt cx="4798892" cy="1387186"/>
            </a:xfrm>
          </p:grpSpPr>
          <p:sp>
            <p:nvSpPr>
              <p:cNvPr id="52" name="Object 209">
                <a:extLst>
                  <a:ext uri="{FF2B5EF4-FFF2-40B4-BE49-F238E27FC236}">
                    <a16:creationId xmlns:a16="http://schemas.microsoft.com/office/drawing/2014/main" id="{C74E2A06-EECA-82CD-0047-401F0A8F5AB8}"/>
                  </a:ext>
                </a:extLst>
              </p:cNvPr>
              <p:cNvSpPr txBox="1"/>
              <p:nvPr/>
            </p:nvSpPr>
            <p:spPr>
              <a:xfrm>
                <a:off x="573645" y="1744168"/>
                <a:ext cx="2047250" cy="1387186"/>
              </a:xfrm>
              <a:prstGeom prst="rect">
                <a:avLst/>
              </a:prstGeom>
            </p:spPr>
            <p:txBody>
              <a:bodyPr vert="horz" rtlCol="0" anchor="ctr" anchorCtr="0">
                <a:noAutofit/>
              </a:bodyPr>
              <a:lstStyle/>
              <a:p>
                <a:pPr algn="ctr"/>
                <a:r>
                  <a:rPr lang="en-US" altLang="zh-CN" sz="9600" b="1" dirty="0">
                    <a:gradFill flip="none" rotWithShape="1">
                      <a:gsLst>
                        <a:gs pos="0">
                          <a:srgbClr val="D7C1A9"/>
                        </a:gs>
                        <a:gs pos="93000">
                          <a:srgbClr val="D7C1A9">
                            <a:alpha val="0"/>
                          </a:srgbClr>
                        </a:gs>
                      </a:gsLst>
                      <a:lin ang="5400000"/>
                    </a:gradFill>
                    <a:latin typeface="SF Pro Rounded" pitchFamily="2" charset="0"/>
                    <a:ea typeface="SF Pro Rounded" pitchFamily="2" charset="0"/>
                    <a:cs typeface="SF Pro Rounded" pitchFamily="2" charset="0"/>
                  </a:rPr>
                  <a:t>02</a:t>
                </a:r>
                <a:endParaRPr lang="zh-CN" altLang="en-US" sz="9600" b="1" dirty="0">
                  <a:gradFill flip="none" rotWithShape="1">
                    <a:gsLst>
                      <a:gs pos="0">
                        <a:srgbClr val="D7C1A9"/>
                      </a:gs>
                      <a:gs pos="93000">
                        <a:srgbClr val="D7C1A9">
                          <a:alpha val="0"/>
                        </a:srgbClr>
                      </a:gs>
                    </a:gsLst>
                    <a:lin ang="5400000"/>
                  </a:gradFill>
                  <a:latin typeface="SF Pro Rounded" pitchFamily="2" charset="0"/>
                  <a:cs typeface="SF Pro Rounded" pitchFamily="2" charset="0"/>
                </a:endParaRPr>
              </a:p>
            </p:txBody>
          </p:sp>
          <p:sp>
            <p:nvSpPr>
              <p:cNvPr id="53" name="Object 209">
                <a:extLst>
                  <a:ext uri="{FF2B5EF4-FFF2-40B4-BE49-F238E27FC236}">
                    <a16:creationId xmlns:a16="http://schemas.microsoft.com/office/drawing/2014/main" id="{811FC68C-D1CB-DC99-5F93-7D2AE5B587BA}"/>
                  </a:ext>
                </a:extLst>
              </p:cNvPr>
              <p:cNvSpPr txBox="1"/>
              <p:nvPr/>
            </p:nvSpPr>
            <p:spPr>
              <a:xfrm>
                <a:off x="2346131" y="2307702"/>
                <a:ext cx="3026406" cy="559858"/>
              </a:xfrm>
              <a:prstGeom prst="rect">
                <a:avLst/>
              </a:prstGeom>
            </p:spPr>
            <p:txBody>
              <a:bodyPr vert="horz" rtlCol="0" anchor="ctr" anchorCtr="0">
                <a:noAutofit/>
              </a:bodyPr>
              <a:lstStyle/>
              <a:p>
                <a:r>
                  <a:rPr lang="en-US" altLang="zh-CN" sz="4400" b="1" spc="3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Part II</a:t>
                </a:r>
                <a:endParaRPr lang="zh-CN" altLang="en-US" sz="4400" b="1" spc="300" dirty="0">
                  <a:solidFill>
                    <a:srgbClr val="383838"/>
                  </a:solidFill>
                  <a:effectLst>
                    <a:outerShdw blurRad="114300" dist="63500" dir="2700000" algn="ctr" rotWithShape="0">
                      <a:srgbClr val="0068C2">
                        <a:alpha val="57000"/>
                      </a:srgbClr>
                    </a:outerShdw>
                  </a:effectLst>
                  <a:latin typeface="SF Pro Display Semibold" pitchFamily="2" charset="0"/>
                  <a:cs typeface="SF Pro Display Semibold" pitchFamily="2" charset="0"/>
                </a:endParaRPr>
              </a:p>
            </p:txBody>
          </p:sp>
          <p:cxnSp>
            <p:nvCxnSpPr>
              <p:cNvPr id="54" name="直线连接符 56">
                <a:extLst>
                  <a:ext uri="{FF2B5EF4-FFF2-40B4-BE49-F238E27FC236}">
                    <a16:creationId xmlns:a16="http://schemas.microsoft.com/office/drawing/2014/main" id="{4DA4D247-C031-7383-7763-3331834F86EC}"/>
                  </a:ext>
                </a:extLst>
              </p:cNvPr>
              <p:cNvCxnSpPr>
                <a:cxnSpLocks/>
              </p:cNvCxnSpPr>
              <p:nvPr/>
            </p:nvCxnSpPr>
            <p:spPr>
              <a:xfrm flipH="1">
                <a:off x="883399" y="2925548"/>
                <a:ext cx="3904358"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sp>
          <p:nvSpPr>
            <p:cNvPr id="23" name="Object 208">
              <a:extLst>
                <a:ext uri="{FF2B5EF4-FFF2-40B4-BE49-F238E27FC236}">
                  <a16:creationId xmlns:a16="http://schemas.microsoft.com/office/drawing/2014/main" id="{3E7D200A-5482-F14D-124D-FA8D1E9400F8}"/>
                </a:ext>
              </a:extLst>
            </p:cNvPr>
            <p:cNvSpPr txBox="1"/>
            <p:nvPr/>
          </p:nvSpPr>
          <p:spPr>
            <a:xfrm>
              <a:off x="1040765" y="5167533"/>
              <a:ext cx="4217602" cy="662755"/>
            </a:xfrm>
            <a:prstGeom prst="rect">
              <a:avLst/>
            </a:prstGeom>
          </p:spPr>
          <p:txBody>
            <a:bodyPr vert="horz" rtlCol="0" anchor="t" anchorCtr="0">
              <a:noAutofit/>
            </a:bodyPr>
            <a:lstStyle/>
            <a:p>
              <a:pPr defTabSz="457200">
                <a:lnSpc>
                  <a:spcPct val="125000"/>
                </a:lnSpc>
              </a:pPr>
              <a:r>
                <a:rPr lang="en-US" altLang="zh-CN" sz="1600" dirty="0">
                  <a:solidFill>
                    <a:srgbClr val="383838"/>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The numeral font is</a:t>
              </a:r>
              <a:r>
                <a:rPr lang="zh-CN" altLang="en-US" sz="1600" dirty="0">
                  <a:solidFill>
                    <a:srgbClr val="383838"/>
                  </a:solidFill>
                  <a:effectLst>
                    <a:outerShdw blurRad="114300" dist="63500" dir="2700000" algn="ctr" rotWithShape="0">
                      <a:srgbClr val="0068C2">
                        <a:alpha val="57000"/>
                      </a:srgbClr>
                    </a:outerShdw>
                  </a:effectLst>
                  <a:latin typeface="SF Pro Text" pitchFamily="2" charset="0"/>
                  <a:ea typeface="PingFang SC" panose="020B0400000000000000" pitchFamily="34" charset="-122"/>
                  <a:cs typeface="SF Pro Text" pitchFamily="2" charset="0"/>
                </a:rPr>
                <a:t> </a:t>
              </a:r>
              <a:r>
                <a:rPr lang="en-US" altLang="zh-CN" sz="1600" dirty="0">
                  <a:solidFill>
                    <a:srgbClr val="383838"/>
                  </a:solidFill>
                  <a:effectLst>
                    <a:outerShdw blurRad="114300" dist="63500" dir="2700000" algn="ctr" rotWithShape="0">
                      <a:srgbClr val="0068C2">
                        <a:alpha val="57000"/>
                      </a:srgbClr>
                    </a:outerShdw>
                  </a:effectLst>
                  <a:latin typeface="SF Pro Rounded" pitchFamily="2" charset="0"/>
                  <a:ea typeface="SF Pro Rounded" pitchFamily="2" charset="0"/>
                  <a:cs typeface="SF Pro Rounded" pitchFamily="2" charset="0"/>
                </a:rPr>
                <a:t>SF Pro Rounded</a:t>
              </a:r>
            </a:p>
            <a:p>
              <a:pPr defTabSz="457200">
                <a:lnSpc>
                  <a:spcPct val="125000"/>
                </a:lnSpc>
              </a:pPr>
              <a:r>
                <a:rPr lang="en-US" altLang="zh-CN" sz="1600" dirty="0">
                  <a:solidFill>
                    <a:srgbClr val="383838"/>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La police des chiffres est</a:t>
              </a:r>
              <a:r>
                <a:rPr lang="zh-CN" altLang="en-US" sz="1600" dirty="0">
                  <a:solidFill>
                    <a:srgbClr val="383838"/>
                  </a:solidFill>
                  <a:effectLst>
                    <a:outerShdw blurRad="114300" dist="63500" dir="2700000" algn="ctr" rotWithShape="0">
                      <a:srgbClr val="0068C2">
                        <a:alpha val="57000"/>
                      </a:srgbClr>
                    </a:outerShdw>
                  </a:effectLst>
                  <a:latin typeface="SF Pro Rounded" pitchFamily="2" charset="0"/>
                  <a:ea typeface="PingFang SC" panose="020B0400000000000000" pitchFamily="34" charset="-122"/>
                  <a:cs typeface="SF Pro Rounded" pitchFamily="2" charset="0"/>
                </a:rPr>
                <a:t> </a:t>
              </a:r>
              <a:r>
                <a:rPr lang="en-US" altLang="zh-CN" sz="1600" dirty="0">
                  <a:solidFill>
                    <a:srgbClr val="383838"/>
                  </a:solidFill>
                  <a:effectLst>
                    <a:outerShdw blurRad="114300" dist="63500" dir="2700000" algn="ctr" rotWithShape="0">
                      <a:srgbClr val="0068C2">
                        <a:alpha val="57000"/>
                      </a:srgbClr>
                    </a:outerShdw>
                  </a:effectLst>
                  <a:latin typeface="SF Pro Rounded" pitchFamily="2" charset="0"/>
                  <a:ea typeface="SF Pro Rounded" pitchFamily="2" charset="0"/>
                  <a:cs typeface="SF Pro Rounded" pitchFamily="2" charset="0"/>
                </a:rPr>
                <a:t>SF Pro Rounded</a:t>
              </a:r>
              <a:endParaRPr lang="zh-CN" altLang="en-US" sz="1600" dirty="0">
                <a:solidFill>
                  <a:srgbClr val="383838"/>
                </a:solidFill>
                <a:effectLst>
                  <a:outerShdw blurRad="114300" dist="63500" dir="2700000" algn="ctr" rotWithShape="0">
                    <a:srgbClr val="0068C2">
                      <a:alpha val="57000"/>
                    </a:srgbClr>
                  </a:outerShdw>
                </a:effectLst>
                <a:latin typeface="SF Pro Rounded" pitchFamily="2" charset="0"/>
                <a:ea typeface="PingFang SC" panose="020B0400000000000000" pitchFamily="34" charset="-122"/>
                <a:cs typeface="SF Pro Rounded" pitchFamily="2" charset="0"/>
              </a:endParaRPr>
            </a:p>
          </p:txBody>
        </p:sp>
      </p:grpSp>
      <p:grpSp>
        <p:nvGrpSpPr>
          <p:cNvPr id="27" name="组合 26">
            <a:extLst>
              <a:ext uri="{FF2B5EF4-FFF2-40B4-BE49-F238E27FC236}">
                <a16:creationId xmlns:a16="http://schemas.microsoft.com/office/drawing/2014/main" id="{07CFB50B-912A-7EDD-990D-16ACFBF97BA9}"/>
              </a:ext>
            </a:extLst>
          </p:cNvPr>
          <p:cNvGrpSpPr/>
          <p:nvPr/>
        </p:nvGrpSpPr>
        <p:grpSpPr>
          <a:xfrm>
            <a:off x="5992426" y="1670984"/>
            <a:ext cx="4985345" cy="1999284"/>
            <a:chOff x="5992426" y="1670984"/>
            <a:chExt cx="4985345" cy="1999284"/>
          </a:xfrm>
        </p:grpSpPr>
        <p:grpSp>
          <p:nvGrpSpPr>
            <p:cNvPr id="56" name="组合 55">
              <a:extLst>
                <a:ext uri="{FF2B5EF4-FFF2-40B4-BE49-F238E27FC236}">
                  <a16:creationId xmlns:a16="http://schemas.microsoft.com/office/drawing/2014/main" id="{AE986EF8-6583-5389-2D86-FD91F745290C}"/>
                </a:ext>
              </a:extLst>
            </p:cNvPr>
            <p:cNvGrpSpPr/>
            <p:nvPr/>
          </p:nvGrpSpPr>
          <p:grpSpPr>
            <a:xfrm>
              <a:off x="5992426" y="1670984"/>
              <a:ext cx="4985345" cy="1387186"/>
              <a:chOff x="594238" y="1731655"/>
              <a:chExt cx="4985345" cy="1387186"/>
            </a:xfrm>
          </p:grpSpPr>
          <p:sp>
            <p:nvSpPr>
              <p:cNvPr id="58" name="Object 209">
                <a:extLst>
                  <a:ext uri="{FF2B5EF4-FFF2-40B4-BE49-F238E27FC236}">
                    <a16:creationId xmlns:a16="http://schemas.microsoft.com/office/drawing/2014/main" id="{DCE978F0-DCE5-08E4-1B0E-29041A43EC16}"/>
                  </a:ext>
                </a:extLst>
              </p:cNvPr>
              <p:cNvSpPr txBox="1"/>
              <p:nvPr/>
            </p:nvSpPr>
            <p:spPr>
              <a:xfrm>
                <a:off x="594238" y="1731655"/>
                <a:ext cx="1958939" cy="1387186"/>
              </a:xfrm>
              <a:prstGeom prst="rect">
                <a:avLst/>
              </a:prstGeom>
            </p:spPr>
            <p:txBody>
              <a:bodyPr vert="horz" rtlCol="0" anchor="ctr" anchorCtr="0">
                <a:noAutofit/>
              </a:bodyPr>
              <a:lstStyle/>
              <a:p>
                <a:pPr algn="ctr"/>
                <a:r>
                  <a:rPr lang="en-US" altLang="zh-CN" sz="9600" b="1" dirty="0">
                    <a:gradFill flip="none" rotWithShape="1">
                      <a:gsLst>
                        <a:gs pos="0">
                          <a:srgbClr val="D7C1A9"/>
                        </a:gs>
                        <a:gs pos="93000">
                          <a:srgbClr val="D7C1A9">
                            <a:alpha val="0"/>
                          </a:srgbClr>
                        </a:gs>
                      </a:gsLst>
                      <a:lin ang="5400000"/>
                    </a:gradFill>
                    <a:latin typeface="SF Pro Rounded" pitchFamily="2" charset="0"/>
                    <a:ea typeface="SF Pro Rounded" pitchFamily="2" charset="0"/>
                    <a:cs typeface="SF Pro Rounded" pitchFamily="2" charset="0"/>
                  </a:rPr>
                  <a:t>03</a:t>
                </a:r>
                <a:endParaRPr lang="zh-CN" altLang="en-US" sz="9600" b="1" dirty="0">
                  <a:gradFill flip="none" rotWithShape="1">
                    <a:gsLst>
                      <a:gs pos="0">
                        <a:srgbClr val="D7C1A9"/>
                      </a:gs>
                      <a:gs pos="93000">
                        <a:srgbClr val="D7C1A9">
                          <a:alpha val="0"/>
                        </a:srgbClr>
                      </a:gs>
                    </a:gsLst>
                    <a:lin ang="5400000"/>
                  </a:gradFill>
                  <a:latin typeface="SF Pro Rounded" pitchFamily="2" charset="0"/>
                  <a:ea typeface="微软雅黑" panose="020B0503020204020204" charset="-122"/>
                  <a:cs typeface="SF Pro Rounded" pitchFamily="2" charset="0"/>
                </a:endParaRPr>
              </a:p>
            </p:txBody>
          </p:sp>
          <p:sp>
            <p:nvSpPr>
              <p:cNvPr id="59" name="Object 209">
                <a:extLst>
                  <a:ext uri="{FF2B5EF4-FFF2-40B4-BE49-F238E27FC236}">
                    <a16:creationId xmlns:a16="http://schemas.microsoft.com/office/drawing/2014/main" id="{D158DB4C-41CA-7DE6-941F-CD50A9620DDF}"/>
                  </a:ext>
                </a:extLst>
              </p:cNvPr>
              <p:cNvSpPr txBox="1"/>
              <p:nvPr/>
            </p:nvSpPr>
            <p:spPr>
              <a:xfrm>
                <a:off x="2553177" y="2319510"/>
                <a:ext cx="3026406" cy="559858"/>
              </a:xfrm>
              <a:prstGeom prst="rect">
                <a:avLst/>
              </a:prstGeom>
            </p:spPr>
            <p:txBody>
              <a:bodyPr vert="horz" rtlCol="0" anchor="ctr" anchorCtr="0">
                <a:noAutofit/>
              </a:bodyPr>
              <a:lstStyle/>
              <a:p>
                <a:r>
                  <a:rPr lang="en-US" altLang="zh-CN" sz="4400" b="1" spc="3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Part III</a:t>
                </a:r>
                <a:endParaRPr lang="zh-CN" altLang="en-US" sz="4400" b="1" spc="300" dirty="0">
                  <a:solidFill>
                    <a:srgbClr val="383838"/>
                  </a:solidFill>
                  <a:effectLst>
                    <a:outerShdw blurRad="114300" dist="63500" dir="2700000" algn="ctr" rotWithShape="0">
                      <a:srgbClr val="0068C2">
                        <a:alpha val="57000"/>
                      </a:srgbClr>
                    </a:outerShdw>
                  </a:effectLst>
                  <a:latin typeface="SF Pro Display Semibold" pitchFamily="2" charset="0"/>
                  <a:cs typeface="SF Pro Display Semibold" pitchFamily="2" charset="0"/>
                </a:endParaRPr>
              </a:p>
            </p:txBody>
          </p:sp>
          <p:cxnSp>
            <p:nvCxnSpPr>
              <p:cNvPr id="60" name="直线连接符 56">
                <a:extLst>
                  <a:ext uri="{FF2B5EF4-FFF2-40B4-BE49-F238E27FC236}">
                    <a16:creationId xmlns:a16="http://schemas.microsoft.com/office/drawing/2014/main" id="{B67C0C11-5C34-79E8-53A1-57C0CBA77D81}"/>
                  </a:ext>
                </a:extLst>
              </p:cNvPr>
              <p:cNvCxnSpPr>
                <a:cxnSpLocks/>
              </p:cNvCxnSpPr>
              <p:nvPr/>
            </p:nvCxnSpPr>
            <p:spPr>
              <a:xfrm flipH="1">
                <a:off x="883399" y="2925548"/>
                <a:ext cx="3904358"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sp>
          <p:nvSpPr>
            <p:cNvPr id="26" name="Object 208">
              <a:extLst>
                <a:ext uri="{FF2B5EF4-FFF2-40B4-BE49-F238E27FC236}">
                  <a16:creationId xmlns:a16="http://schemas.microsoft.com/office/drawing/2014/main" id="{04A8D9C3-8E1E-456C-5AD7-029448F02CED}"/>
                </a:ext>
              </a:extLst>
            </p:cNvPr>
            <p:cNvSpPr txBox="1"/>
            <p:nvPr/>
          </p:nvSpPr>
          <p:spPr>
            <a:xfrm>
              <a:off x="6213101" y="3007513"/>
              <a:ext cx="4687780" cy="662755"/>
            </a:xfrm>
            <a:prstGeom prst="rect">
              <a:avLst/>
            </a:prstGeom>
          </p:spPr>
          <p:txBody>
            <a:bodyPr vert="horz" rtlCol="0" anchor="t" anchorCtr="0">
              <a:noAutofit/>
            </a:bodyPr>
            <a:lstStyle/>
            <a:p>
              <a:pPr defTabSz="457200">
                <a:lnSpc>
                  <a:spcPct val="125000"/>
                </a:lnSpc>
              </a:pPr>
              <a:r>
                <a:rPr lang="en-US" altLang="zh-CN" sz="1600" dirty="0">
                  <a:solidFill>
                    <a:srgbClr val="383838"/>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The English title font is </a:t>
              </a:r>
              <a:r>
                <a:rPr lang="en-US" altLang="zh-CN"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SF</a:t>
              </a: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 </a:t>
              </a:r>
              <a:r>
                <a:rPr lang="en-US" altLang="zh-CN"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Pro</a:t>
              </a: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 </a:t>
              </a:r>
              <a:r>
                <a:rPr lang="en-US" altLang="zh-CN"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Display</a:t>
              </a:r>
            </a:p>
            <a:p>
              <a:pPr defTabSz="457200">
                <a:lnSpc>
                  <a:spcPct val="125000"/>
                </a:lnSpc>
              </a:pPr>
              <a:r>
                <a:rPr lang="en-US" altLang="zh-CN"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La police du titre en anglais est </a:t>
              </a:r>
              <a:r>
                <a:rPr lang="en-US" altLang="zh-TW"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SF Pro Display</a:t>
              </a:r>
              <a:endPar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endParaRPr>
            </a:p>
          </p:txBody>
        </p:sp>
      </p:grpSp>
      <p:grpSp>
        <p:nvGrpSpPr>
          <p:cNvPr id="29" name="组合 28">
            <a:extLst>
              <a:ext uri="{FF2B5EF4-FFF2-40B4-BE49-F238E27FC236}">
                <a16:creationId xmlns:a16="http://schemas.microsoft.com/office/drawing/2014/main" id="{4E240FFB-2867-52D6-BF9C-9B0C5A8FBD0B}"/>
              </a:ext>
            </a:extLst>
          </p:cNvPr>
          <p:cNvGrpSpPr/>
          <p:nvPr/>
        </p:nvGrpSpPr>
        <p:grpSpPr>
          <a:xfrm>
            <a:off x="5966990" y="3846070"/>
            <a:ext cx="5560607" cy="1960211"/>
            <a:chOff x="5966990" y="3846070"/>
            <a:chExt cx="5560607" cy="1960211"/>
          </a:xfrm>
        </p:grpSpPr>
        <p:grpSp>
          <p:nvGrpSpPr>
            <p:cNvPr id="61" name="组合 60">
              <a:extLst>
                <a:ext uri="{FF2B5EF4-FFF2-40B4-BE49-F238E27FC236}">
                  <a16:creationId xmlns:a16="http://schemas.microsoft.com/office/drawing/2014/main" id="{C8235038-3039-2AA9-974B-80205C437A31}"/>
                </a:ext>
              </a:extLst>
            </p:cNvPr>
            <p:cNvGrpSpPr/>
            <p:nvPr/>
          </p:nvGrpSpPr>
          <p:grpSpPr>
            <a:xfrm>
              <a:off x="5966990" y="3846070"/>
              <a:ext cx="5010781" cy="1387186"/>
              <a:chOff x="568801" y="1759256"/>
              <a:chExt cx="5010781" cy="1387186"/>
            </a:xfrm>
          </p:grpSpPr>
          <p:sp>
            <p:nvSpPr>
              <p:cNvPr id="63" name="Object 209">
                <a:extLst>
                  <a:ext uri="{FF2B5EF4-FFF2-40B4-BE49-F238E27FC236}">
                    <a16:creationId xmlns:a16="http://schemas.microsoft.com/office/drawing/2014/main" id="{26681FBA-2D16-E230-BBFA-9BD30D704304}"/>
                  </a:ext>
                </a:extLst>
              </p:cNvPr>
              <p:cNvSpPr txBox="1"/>
              <p:nvPr/>
            </p:nvSpPr>
            <p:spPr>
              <a:xfrm>
                <a:off x="568801" y="1759256"/>
                <a:ext cx="2047250" cy="1387186"/>
              </a:xfrm>
              <a:prstGeom prst="rect">
                <a:avLst/>
              </a:prstGeom>
            </p:spPr>
            <p:txBody>
              <a:bodyPr vert="horz" rtlCol="0" anchor="ctr" anchorCtr="0">
                <a:noAutofit/>
              </a:bodyPr>
              <a:lstStyle/>
              <a:p>
                <a:pPr algn="ctr"/>
                <a:r>
                  <a:rPr lang="en-US" altLang="zh-CN" sz="9600" b="1" dirty="0">
                    <a:gradFill flip="none" rotWithShape="1">
                      <a:gsLst>
                        <a:gs pos="0">
                          <a:srgbClr val="D7C1A9"/>
                        </a:gs>
                        <a:gs pos="93000">
                          <a:srgbClr val="D7C1A9">
                            <a:alpha val="0"/>
                          </a:srgbClr>
                        </a:gs>
                      </a:gsLst>
                      <a:lin ang="5400000"/>
                    </a:gradFill>
                    <a:latin typeface="SF Pro Rounded" pitchFamily="2" charset="0"/>
                    <a:ea typeface="SF Pro Rounded" pitchFamily="2" charset="0"/>
                    <a:cs typeface="SF Pro Rounded" pitchFamily="2" charset="0"/>
                  </a:rPr>
                  <a:t>04</a:t>
                </a:r>
                <a:endParaRPr lang="zh-CN" altLang="en-US" sz="9600" b="1" dirty="0">
                  <a:gradFill flip="none" rotWithShape="1">
                    <a:gsLst>
                      <a:gs pos="0">
                        <a:srgbClr val="D7C1A9"/>
                      </a:gs>
                      <a:gs pos="93000">
                        <a:srgbClr val="D7C1A9">
                          <a:alpha val="0"/>
                        </a:srgbClr>
                      </a:gs>
                    </a:gsLst>
                    <a:lin ang="5400000"/>
                  </a:gradFill>
                  <a:latin typeface="SF Pro Rounded" pitchFamily="2" charset="0"/>
                  <a:ea typeface="微软雅黑" panose="020B0503020204020204" charset="-122"/>
                  <a:cs typeface="SF Pro Rounded" pitchFamily="2" charset="0"/>
                </a:endParaRPr>
              </a:p>
            </p:txBody>
          </p:sp>
          <p:sp>
            <p:nvSpPr>
              <p:cNvPr id="64" name="Object 209">
                <a:extLst>
                  <a:ext uri="{FF2B5EF4-FFF2-40B4-BE49-F238E27FC236}">
                    <a16:creationId xmlns:a16="http://schemas.microsoft.com/office/drawing/2014/main" id="{593319C7-E1CA-323E-5812-C83933BD4239}"/>
                  </a:ext>
                </a:extLst>
              </p:cNvPr>
              <p:cNvSpPr txBox="1"/>
              <p:nvPr/>
            </p:nvSpPr>
            <p:spPr>
              <a:xfrm>
                <a:off x="2553176" y="2277789"/>
                <a:ext cx="3026406" cy="559858"/>
              </a:xfrm>
              <a:prstGeom prst="rect">
                <a:avLst/>
              </a:prstGeom>
            </p:spPr>
            <p:txBody>
              <a:bodyPr vert="horz" rtlCol="0" anchor="ctr" anchorCtr="0">
                <a:noAutofit/>
              </a:bodyPr>
              <a:lstStyle/>
              <a:p>
                <a:r>
                  <a:rPr lang="en-US" altLang="zh-CN" sz="4400" b="1" spc="300" dirty="0">
                    <a:solidFill>
                      <a:srgbClr val="383838"/>
                    </a:solidFill>
                    <a:effectLst>
                      <a:outerShdw blurRad="114300" dist="63500" dir="2700000" algn="ctr" rotWithShape="0">
                        <a:srgbClr val="0068C2">
                          <a:alpha val="57000"/>
                        </a:srgbClr>
                      </a:outerShdw>
                    </a:effectLst>
                    <a:latin typeface="SF Pro Display Semibold" pitchFamily="2" charset="0"/>
                    <a:ea typeface="SF Pro Display Semibold" pitchFamily="2" charset="0"/>
                    <a:cs typeface="SF Pro Display Semibold" pitchFamily="2" charset="0"/>
                  </a:rPr>
                  <a:t>Part IV</a:t>
                </a:r>
                <a:endParaRPr lang="zh-CN" altLang="en-US" sz="4400" b="1" spc="300" dirty="0">
                  <a:solidFill>
                    <a:srgbClr val="383838"/>
                  </a:solidFill>
                  <a:effectLst>
                    <a:outerShdw blurRad="114300" dist="63500" dir="2700000" algn="ctr" rotWithShape="0">
                      <a:srgbClr val="0068C2">
                        <a:alpha val="57000"/>
                      </a:srgbClr>
                    </a:outerShdw>
                  </a:effectLst>
                  <a:latin typeface="SF Pro Display Semibold" pitchFamily="2" charset="0"/>
                  <a:ea typeface="PingFang SC Medium" panose="020B0400000000000000" pitchFamily="34" charset="-122"/>
                  <a:cs typeface="SF Pro Display Semibold" pitchFamily="2" charset="0"/>
                </a:endParaRPr>
              </a:p>
            </p:txBody>
          </p:sp>
          <p:cxnSp>
            <p:nvCxnSpPr>
              <p:cNvPr id="65" name="直线连接符 56">
                <a:extLst>
                  <a:ext uri="{FF2B5EF4-FFF2-40B4-BE49-F238E27FC236}">
                    <a16:creationId xmlns:a16="http://schemas.microsoft.com/office/drawing/2014/main" id="{85510EC1-B536-E7F3-4B23-6D1CC0A883EF}"/>
                  </a:ext>
                </a:extLst>
              </p:cNvPr>
              <p:cNvCxnSpPr>
                <a:cxnSpLocks/>
              </p:cNvCxnSpPr>
              <p:nvPr/>
            </p:nvCxnSpPr>
            <p:spPr>
              <a:xfrm flipH="1">
                <a:off x="883399" y="2925548"/>
                <a:ext cx="3904358"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sp>
          <p:nvSpPr>
            <p:cNvPr id="28" name="Object 208">
              <a:extLst>
                <a:ext uri="{FF2B5EF4-FFF2-40B4-BE49-F238E27FC236}">
                  <a16:creationId xmlns:a16="http://schemas.microsoft.com/office/drawing/2014/main" id="{DB2F96CD-DEA6-828F-96D0-3A32F8F37357}"/>
                </a:ext>
              </a:extLst>
            </p:cNvPr>
            <p:cNvSpPr txBox="1"/>
            <p:nvPr/>
          </p:nvSpPr>
          <p:spPr>
            <a:xfrm>
              <a:off x="6199575" y="5143526"/>
              <a:ext cx="5328022" cy="662755"/>
            </a:xfrm>
            <a:prstGeom prst="rect">
              <a:avLst/>
            </a:prstGeom>
          </p:spPr>
          <p:txBody>
            <a:bodyPr vert="horz" rtlCol="0" anchor="t" anchorCtr="0">
              <a:noAutofit/>
            </a:bodyPr>
            <a:lstStyle/>
            <a:p>
              <a:pPr defTabSz="457200">
                <a:lnSpc>
                  <a:spcPct val="125000"/>
                </a:lnSpc>
              </a:pPr>
              <a:r>
                <a:rPr lang="en-US" altLang="zh-CN" sz="1600" dirty="0">
                  <a:solidFill>
                    <a:srgbClr val="383838"/>
                  </a:solidFill>
                  <a:effectLst>
                    <a:outerShdw blurRad="114300" dist="63500" dir="2700000" algn="ctr" rotWithShape="0">
                      <a:srgbClr val="0068C2">
                        <a:alpha val="57000"/>
                      </a:srgbClr>
                    </a:outerShdw>
                  </a:effectLst>
                  <a:latin typeface="SF Pro Text" pitchFamily="2" charset="0"/>
                  <a:ea typeface="SF Pro Text" pitchFamily="2" charset="0"/>
                  <a:cs typeface="SF Pro Text" pitchFamily="2" charset="0"/>
                </a:rPr>
                <a:t>The</a:t>
              </a:r>
              <a:r>
                <a:rPr lang="en-US" altLang="zh-CN" sz="1600" dirty="0">
                  <a:solidFill>
                    <a:srgbClr val="383838"/>
                  </a:solidFill>
                  <a:effectLst>
                    <a:outerShdw blurRad="114300" dist="63500" dir="2700000" algn="ctr" rotWithShape="0">
                      <a:srgbClr val="0068C2">
                        <a:alpha val="57000"/>
                      </a:srgbClr>
                    </a:outerShdw>
                  </a:effectLst>
                  <a:latin typeface="SF Pro Text" pitchFamily="2" charset="0"/>
                  <a:ea typeface="PingFang SC" panose="020B0400000000000000" pitchFamily="34" charset="-122"/>
                  <a:cs typeface="SF Pro Text" pitchFamily="2" charset="0"/>
                </a:rPr>
                <a:t> English</a:t>
              </a:r>
              <a:r>
                <a:rPr lang="zh-CN" altLang="en-US" sz="1600" dirty="0">
                  <a:solidFill>
                    <a:srgbClr val="383838"/>
                  </a:solidFill>
                  <a:effectLst>
                    <a:outerShdw blurRad="114300" dist="63500" dir="2700000" algn="ctr" rotWithShape="0">
                      <a:srgbClr val="0068C2">
                        <a:alpha val="57000"/>
                      </a:srgbClr>
                    </a:outerShdw>
                  </a:effectLst>
                  <a:latin typeface="SF Pro Text" pitchFamily="2" charset="0"/>
                  <a:ea typeface="PingFang SC" panose="020B0400000000000000" pitchFamily="34" charset="-122"/>
                  <a:cs typeface="SF Pro Text" pitchFamily="2" charset="0"/>
                </a:rPr>
                <a:t> </a:t>
              </a:r>
              <a:r>
                <a:rPr lang="en-US" altLang="zh-CN" sz="1600" dirty="0">
                  <a:solidFill>
                    <a:srgbClr val="383838"/>
                  </a:solidFill>
                  <a:effectLst>
                    <a:outerShdw blurRad="114300" dist="63500" dir="2700000" algn="ctr" rotWithShape="0">
                      <a:srgbClr val="0068C2">
                        <a:alpha val="57000"/>
                      </a:srgbClr>
                    </a:outerShdw>
                  </a:effectLst>
                  <a:latin typeface="SF Pro Text" pitchFamily="2" charset="0"/>
                  <a:ea typeface="PingFang SC" panose="020B0400000000000000" pitchFamily="34" charset="-122"/>
                  <a:cs typeface="SF Pro Text" pitchFamily="2" charset="0"/>
                </a:rPr>
                <a:t>body text font is SF Pro Text</a:t>
              </a:r>
            </a:p>
            <a:p>
              <a:pPr defTabSz="457200">
                <a:lnSpc>
                  <a:spcPct val="125000"/>
                </a:lnSpc>
              </a:pPr>
              <a:r>
                <a:rPr lang="en-US" altLang="zh-CN" sz="1600" dirty="0">
                  <a:solidFill>
                    <a:srgbClr val="383838"/>
                  </a:solidFill>
                  <a:effectLst>
                    <a:outerShdw blurRad="114300" dist="63500" dir="2700000" algn="ctr" rotWithShape="0">
                      <a:srgbClr val="0068C2">
                        <a:alpha val="57000"/>
                      </a:srgbClr>
                    </a:outerShdw>
                  </a:effectLst>
                  <a:latin typeface="SF Pro Text" pitchFamily="2" charset="0"/>
                  <a:ea typeface="PingFang SC" panose="020B0400000000000000" pitchFamily="34" charset="-122"/>
                  <a:cs typeface="SF Pro Text" pitchFamily="2" charset="0"/>
                </a:rPr>
                <a:t>La police du texte principal en anglais est SF Pro Text </a:t>
              </a:r>
            </a:p>
          </p:txBody>
        </p:sp>
      </p:grpSp>
      <p:pic>
        <p:nvPicPr>
          <p:cNvPr id="2" name="Picture 1">
            <a:extLst>
              <a:ext uri="{FF2B5EF4-FFF2-40B4-BE49-F238E27FC236}">
                <a16:creationId xmlns:a16="http://schemas.microsoft.com/office/drawing/2014/main" id="{DD911FE1-54CA-964D-BD0C-BE19856B40F9}"/>
              </a:ext>
            </a:extLst>
          </p:cNvPr>
          <p:cNvPicPr>
            <a:picLocks noChangeAspect="1"/>
          </p:cNvPicPr>
          <p:nvPr/>
        </p:nvPicPr>
        <p:blipFill>
          <a:blip r:embed="rId3"/>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63263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C0CA8-9C21-39D0-EB09-8100E26901E4}"/>
            </a:ext>
          </a:extLst>
        </p:cNvPr>
        <p:cNvGrpSpPr/>
        <p:nvPr/>
      </p:nvGrpSpPr>
      <p:grpSpPr>
        <a:xfrm>
          <a:off x="0" y="0"/>
          <a:ext cx="0" cy="0"/>
          <a:chOff x="0" y="0"/>
          <a:chExt cx="0" cy="0"/>
        </a:xfrm>
      </p:grpSpPr>
      <p:sp>
        <p:nvSpPr>
          <p:cNvPr id="2" name="TextBox 29">
            <a:extLst>
              <a:ext uri="{FF2B5EF4-FFF2-40B4-BE49-F238E27FC236}">
                <a16:creationId xmlns:a16="http://schemas.microsoft.com/office/drawing/2014/main" id="{41DC8BA5-5D1C-FA43-9D67-87357FC77FED}"/>
              </a:ext>
            </a:extLst>
          </p:cNvPr>
          <p:cNvSpPr txBox="1"/>
          <p:nvPr/>
        </p:nvSpPr>
        <p:spPr>
          <a:xfrm>
            <a:off x="764558" y="521085"/>
            <a:ext cx="1723549" cy="1015663"/>
          </a:xfrm>
          <a:prstGeom prst="rect">
            <a:avLst/>
          </a:prstGeom>
          <a:noFill/>
        </p:spPr>
        <p:txBody>
          <a:bodyPr wrap="none" rtlCol="0">
            <a:spAutoFit/>
          </a:bodyPr>
          <a:lstStyle/>
          <a:p>
            <a:r>
              <a:rPr lang="en-US" sz="60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目录</a:t>
            </a:r>
            <a:endParaRPr lang="en-US" sz="66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grpSp>
        <p:nvGrpSpPr>
          <p:cNvPr id="24" name="组合 23">
            <a:extLst>
              <a:ext uri="{FF2B5EF4-FFF2-40B4-BE49-F238E27FC236}">
                <a16:creationId xmlns:a16="http://schemas.microsoft.com/office/drawing/2014/main" id="{E4FB73D2-0749-DBC3-3769-3D4DC268DEBC}"/>
              </a:ext>
            </a:extLst>
          </p:cNvPr>
          <p:cNvGrpSpPr/>
          <p:nvPr/>
        </p:nvGrpSpPr>
        <p:grpSpPr>
          <a:xfrm>
            <a:off x="1912692" y="1781909"/>
            <a:ext cx="2730051" cy="1984469"/>
            <a:chOff x="1357107" y="1781909"/>
            <a:chExt cx="2730051" cy="1984469"/>
          </a:xfrm>
        </p:grpSpPr>
        <p:sp>
          <p:nvSpPr>
            <p:cNvPr id="3" name="Object 602">
              <a:extLst>
                <a:ext uri="{FF2B5EF4-FFF2-40B4-BE49-F238E27FC236}">
                  <a16:creationId xmlns:a16="http://schemas.microsoft.com/office/drawing/2014/main" id="{452DA05D-5B1C-5943-A5DA-A002ADB312E9}"/>
                </a:ext>
              </a:extLst>
            </p:cNvPr>
            <p:cNvSpPr txBox="1"/>
            <p:nvPr/>
          </p:nvSpPr>
          <p:spPr>
            <a:xfrm>
              <a:off x="1412548" y="1781909"/>
              <a:ext cx="2203012" cy="1846105"/>
            </a:xfrm>
            <a:prstGeom prst="rect">
              <a:avLst/>
            </a:prstGeom>
          </p:spPr>
          <p:txBody>
            <a:bodyPr vert="horz" rtlCol="0" anchor="t" anchorCtr="0">
              <a:noAutofit/>
            </a:bodyPr>
            <a:lstStyle/>
            <a:p>
              <a:pPr algn="ctr" rtl="0"/>
              <a:r>
                <a:rPr lang="en-US" altLang="zh-CN" sz="11500" b="1" kern="1200" dirty="0">
                  <a:gradFill flip="none" rotWithShape="1">
                    <a:gsLst>
                      <a:gs pos="0">
                        <a:srgbClr val="D7C1A9"/>
                      </a:gs>
                      <a:gs pos="74418">
                        <a:srgbClr val="D7C1A9">
                          <a:alpha val="0"/>
                        </a:srgbClr>
                      </a:gs>
                    </a:gsLst>
                    <a:lin ang="5400000"/>
                  </a:gradFill>
                  <a:latin typeface="微软雅黑" panose="020B0503020204020204" charset="-122"/>
                  <a:ea typeface="微软雅黑" panose="020B0503020204020204" charset="-122"/>
                  <a:cs typeface="+mn-cs"/>
                </a:rPr>
                <a:t>01</a:t>
              </a:r>
              <a:endParaRPr lang="zh-CN" altLang="en-US" sz="900" b="1" kern="1200" dirty="0">
                <a:solidFill>
                  <a:srgbClr val="000000"/>
                </a:solidFill>
                <a:latin typeface="微软雅黑" panose="020B0503020204020204" charset="-122"/>
                <a:ea typeface="微软雅黑" panose="020B0503020204020204" charset="-122"/>
                <a:cs typeface="+mn-cs"/>
              </a:endParaRPr>
            </a:p>
          </p:txBody>
        </p:sp>
        <p:cxnSp>
          <p:nvCxnSpPr>
            <p:cNvPr id="4" name="直线连接符 56">
              <a:extLst>
                <a:ext uri="{FF2B5EF4-FFF2-40B4-BE49-F238E27FC236}">
                  <a16:creationId xmlns:a16="http://schemas.microsoft.com/office/drawing/2014/main" id="{278E904D-4B5C-4D8A-6928-9B6057DBBFD5}"/>
                </a:ext>
              </a:extLst>
            </p:cNvPr>
            <p:cNvCxnSpPr>
              <a:cxnSpLocks/>
            </p:cNvCxnSpPr>
            <p:nvPr/>
          </p:nvCxnSpPr>
          <p:spPr>
            <a:xfrm flipV="1">
              <a:off x="1357107" y="2190268"/>
              <a:ext cx="0" cy="1437746"/>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sp>
          <p:nvSpPr>
            <p:cNvPr id="5" name="TextBox 31">
              <a:extLst>
                <a:ext uri="{FF2B5EF4-FFF2-40B4-BE49-F238E27FC236}">
                  <a16:creationId xmlns:a16="http://schemas.microsoft.com/office/drawing/2014/main" id="{5C8E7949-DED3-A1A5-5732-40F6AE7ED4A6}"/>
                </a:ext>
              </a:extLst>
            </p:cNvPr>
            <p:cNvSpPr txBox="1"/>
            <p:nvPr/>
          </p:nvSpPr>
          <p:spPr>
            <a:xfrm>
              <a:off x="1491576" y="2996937"/>
              <a:ext cx="2595582" cy="769441"/>
            </a:xfrm>
            <a:prstGeom prst="rect">
              <a:avLst/>
            </a:prstGeom>
            <a:noFill/>
          </p:spPr>
          <p:txBody>
            <a:bodyPr wrap="none" rtlCol="0">
              <a:spAutoFit/>
            </a:bodyPr>
            <a:lstStyle/>
            <a:p>
              <a:r>
                <a:rPr 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第一部</a:t>
              </a:r>
              <a:r>
                <a:rPr lang="zh-CN" alt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分</a:t>
              </a:r>
              <a:endParaRPr 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grpSp>
      <p:grpSp>
        <p:nvGrpSpPr>
          <p:cNvPr id="28" name="组合 27">
            <a:extLst>
              <a:ext uri="{FF2B5EF4-FFF2-40B4-BE49-F238E27FC236}">
                <a16:creationId xmlns:a16="http://schemas.microsoft.com/office/drawing/2014/main" id="{39C464A0-F6BA-4846-DFB5-00437C802C0E}"/>
              </a:ext>
            </a:extLst>
          </p:cNvPr>
          <p:cNvGrpSpPr/>
          <p:nvPr/>
        </p:nvGrpSpPr>
        <p:grpSpPr>
          <a:xfrm>
            <a:off x="1886745" y="4151992"/>
            <a:ext cx="2755998" cy="1907524"/>
            <a:chOff x="1331160" y="4151992"/>
            <a:chExt cx="2755998" cy="1907524"/>
          </a:xfrm>
        </p:grpSpPr>
        <p:cxnSp>
          <p:nvCxnSpPr>
            <p:cNvPr id="27" name="直线连接符 56">
              <a:extLst>
                <a:ext uri="{FF2B5EF4-FFF2-40B4-BE49-F238E27FC236}">
                  <a16:creationId xmlns:a16="http://schemas.microsoft.com/office/drawing/2014/main" id="{BAD11D72-52F5-E361-5D21-3A1418EE734F}"/>
                </a:ext>
              </a:extLst>
            </p:cNvPr>
            <p:cNvCxnSpPr>
              <a:cxnSpLocks/>
            </p:cNvCxnSpPr>
            <p:nvPr/>
          </p:nvCxnSpPr>
          <p:spPr>
            <a:xfrm flipV="1">
              <a:off x="1331160" y="4560351"/>
              <a:ext cx="0" cy="1437746"/>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nvGrpSpPr>
            <p:cNvPr id="6" name="Group 46">
              <a:extLst>
                <a:ext uri="{FF2B5EF4-FFF2-40B4-BE49-F238E27FC236}">
                  <a16:creationId xmlns:a16="http://schemas.microsoft.com/office/drawing/2014/main" id="{F4EB5B58-034C-6B1C-E408-BBA0F284986E}"/>
                </a:ext>
              </a:extLst>
            </p:cNvPr>
            <p:cNvGrpSpPr/>
            <p:nvPr/>
          </p:nvGrpSpPr>
          <p:grpSpPr>
            <a:xfrm>
              <a:off x="1386601" y="4151992"/>
              <a:ext cx="2700557" cy="1907524"/>
              <a:chOff x="1969596" y="1762067"/>
              <a:chExt cx="2700557" cy="1907524"/>
            </a:xfrm>
          </p:grpSpPr>
          <p:sp>
            <p:nvSpPr>
              <p:cNvPr id="7" name="Object 602">
                <a:extLst>
                  <a:ext uri="{FF2B5EF4-FFF2-40B4-BE49-F238E27FC236}">
                    <a16:creationId xmlns:a16="http://schemas.microsoft.com/office/drawing/2014/main" id="{D195062B-292E-78F1-D435-38B1A3D60DED}"/>
                  </a:ext>
                </a:extLst>
              </p:cNvPr>
              <p:cNvSpPr txBox="1"/>
              <p:nvPr/>
            </p:nvSpPr>
            <p:spPr>
              <a:xfrm>
                <a:off x="1969596" y="1762067"/>
                <a:ext cx="2203012" cy="1846105"/>
              </a:xfrm>
              <a:prstGeom prst="rect">
                <a:avLst/>
              </a:prstGeom>
            </p:spPr>
            <p:txBody>
              <a:bodyPr vert="horz" rtlCol="0" anchor="t" anchorCtr="0">
                <a:noAutofit/>
              </a:bodyPr>
              <a:lstStyle/>
              <a:p>
                <a:pPr algn="ctr" rtl="0"/>
                <a:r>
                  <a:rPr lang="en-US" altLang="zh-CN" sz="11500" b="1" kern="1200" dirty="0">
                    <a:gradFill flip="none" rotWithShape="1">
                      <a:gsLst>
                        <a:gs pos="0">
                          <a:srgbClr val="D7C1A9"/>
                        </a:gs>
                        <a:gs pos="74418">
                          <a:srgbClr val="D7C1A9">
                            <a:alpha val="0"/>
                          </a:srgbClr>
                        </a:gs>
                      </a:gsLst>
                      <a:lin ang="5400000"/>
                    </a:gradFill>
                    <a:latin typeface="微软雅黑" panose="020B0503020204020204" charset="-122"/>
                    <a:ea typeface="微软雅黑" panose="020B0503020204020204" charset="-122"/>
                    <a:cs typeface="+mn-cs"/>
                  </a:rPr>
                  <a:t>02</a:t>
                </a:r>
                <a:endParaRPr lang="zh-CN" altLang="en-US" sz="900" b="1" kern="1200" dirty="0">
                  <a:solidFill>
                    <a:srgbClr val="000000"/>
                  </a:solidFill>
                  <a:latin typeface="微软雅黑" panose="020B0503020204020204" charset="-122"/>
                  <a:ea typeface="微软雅黑" panose="020B0503020204020204" charset="-122"/>
                  <a:cs typeface="+mn-cs"/>
                </a:endParaRPr>
              </a:p>
            </p:txBody>
          </p:sp>
          <p:sp>
            <p:nvSpPr>
              <p:cNvPr id="9" name="TextBox 49">
                <a:extLst>
                  <a:ext uri="{FF2B5EF4-FFF2-40B4-BE49-F238E27FC236}">
                    <a16:creationId xmlns:a16="http://schemas.microsoft.com/office/drawing/2014/main" id="{D1C2DA2C-F2E9-16A5-9BD8-DD983AF052E1}"/>
                  </a:ext>
                </a:extLst>
              </p:cNvPr>
              <p:cNvSpPr txBox="1"/>
              <p:nvPr/>
            </p:nvSpPr>
            <p:spPr>
              <a:xfrm>
                <a:off x="2074571" y="2900150"/>
                <a:ext cx="2595582" cy="769441"/>
              </a:xfrm>
              <a:prstGeom prst="rect">
                <a:avLst/>
              </a:prstGeom>
              <a:noFill/>
            </p:spPr>
            <p:txBody>
              <a:bodyPr wrap="none" rtlCol="0">
                <a:spAutoFit/>
              </a:bodyPr>
              <a:lstStyle/>
              <a:p>
                <a:r>
                  <a:rPr 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第二部</a:t>
                </a:r>
                <a:r>
                  <a:rPr lang="zh-CN" alt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分</a:t>
                </a:r>
                <a:endParaRPr 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grpSp>
      </p:grpSp>
      <p:grpSp>
        <p:nvGrpSpPr>
          <p:cNvPr id="23" name="组合 22">
            <a:extLst>
              <a:ext uri="{FF2B5EF4-FFF2-40B4-BE49-F238E27FC236}">
                <a16:creationId xmlns:a16="http://schemas.microsoft.com/office/drawing/2014/main" id="{8B236A55-73F2-7C0A-13D9-2DC430B009B2}"/>
              </a:ext>
            </a:extLst>
          </p:cNvPr>
          <p:cNvGrpSpPr/>
          <p:nvPr/>
        </p:nvGrpSpPr>
        <p:grpSpPr>
          <a:xfrm>
            <a:off x="6185526" y="1781909"/>
            <a:ext cx="2740582" cy="1985121"/>
            <a:chOff x="6185526" y="1781909"/>
            <a:chExt cx="2740582" cy="1985121"/>
          </a:xfrm>
        </p:grpSpPr>
        <p:cxnSp>
          <p:nvCxnSpPr>
            <p:cNvPr id="22" name="直线连接符 56">
              <a:extLst>
                <a:ext uri="{FF2B5EF4-FFF2-40B4-BE49-F238E27FC236}">
                  <a16:creationId xmlns:a16="http://schemas.microsoft.com/office/drawing/2014/main" id="{8B575965-CCCC-F891-0579-1D3577ECDE38}"/>
                </a:ext>
              </a:extLst>
            </p:cNvPr>
            <p:cNvCxnSpPr>
              <a:cxnSpLocks/>
            </p:cNvCxnSpPr>
            <p:nvPr/>
          </p:nvCxnSpPr>
          <p:spPr>
            <a:xfrm flipV="1">
              <a:off x="6185526" y="2190268"/>
              <a:ext cx="0" cy="1437746"/>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nvGrpSpPr>
            <p:cNvPr id="10" name="Group 50">
              <a:extLst>
                <a:ext uri="{FF2B5EF4-FFF2-40B4-BE49-F238E27FC236}">
                  <a16:creationId xmlns:a16="http://schemas.microsoft.com/office/drawing/2014/main" id="{CF68F2BB-6F46-205D-F433-A33190451881}"/>
                </a:ext>
              </a:extLst>
            </p:cNvPr>
            <p:cNvGrpSpPr/>
            <p:nvPr/>
          </p:nvGrpSpPr>
          <p:grpSpPr>
            <a:xfrm>
              <a:off x="6240967" y="1781909"/>
              <a:ext cx="2685141" cy="1985121"/>
              <a:chOff x="1969596" y="1762067"/>
              <a:chExt cx="2685141" cy="1985121"/>
            </a:xfrm>
          </p:grpSpPr>
          <p:sp>
            <p:nvSpPr>
              <p:cNvPr id="11" name="Object 602">
                <a:extLst>
                  <a:ext uri="{FF2B5EF4-FFF2-40B4-BE49-F238E27FC236}">
                    <a16:creationId xmlns:a16="http://schemas.microsoft.com/office/drawing/2014/main" id="{45411FF9-2C0C-048C-CF07-1323ABA27775}"/>
                  </a:ext>
                </a:extLst>
              </p:cNvPr>
              <p:cNvSpPr txBox="1"/>
              <p:nvPr/>
            </p:nvSpPr>
            <p:spPr>
              <a:xfrm>
                <a:off x="1969596" y="1762067"/>
                <a:ext cx="2203012" cy="1846105"/>
              </a:xfrm>
              <a:prstGeom prst="rect">
                <a:avLst/>
              </a:prstGeom>
            </p:spPr>
            <p:txBody>
              <a:bodyPr vert="horz" rtlCol="0" anchor="t" anchorCtr="0">
                <a:noAutofit/>
              </a:bodyPr>
              <a:lstStyle/>
              <a:p>
                <a:pPr algn="ctr" rtl="0"/>
                <a:r>
                  <a:rPr lang="en-US" altLang="zh-CN" sz="11500" b="1" kern="1200" dirty="0">
                    <a:gradFill flip="none" rotWithShape="1">
                      <a:gsLst>
                        <a:gs pos="0">
                          <a:srgbClr val="D7C1A9"/>
                        </a:gs>
                        <a:gs pos="74418">
                          <a:srgbClr val="D7C1A9">
                            <a:alpha val="0"/>
                          </a:srgbClr>
                        </a:gs>
                      </a:gsLst>
                      <a:lin ang="5400000"/>
                    </a:gradFill>
                    <a:latin typeface="微软雅黑" panose="020B0503020204020204" charset="-122"/>
                    <a:ea typeface="微软雅黑" panose="020B0503020204020204" charset="-122"/>
                    <a:cs typeface="+mn-cs"/>
                  </a:rPr>
                  <a:t>03</a:t>
                </a:r>
                <a:endParaRPr lang="zh-CN" altLang="en-US" sz="900" b="1" kern="1200" dirty="0">
                  <a:solidFill>
                    <a:srgbClr val="000000"/>
                  </a:solidFill>
                  <a:latin typeface="微软雅黑" panose="020B0503020204020204" charset="-122"/>
                  <a:ea typeface="微软雅黑" panose="020B0503020204020204" charset="-122"/>
                  <a:cs typeface="+mn-cs"/>
                </a:endParaRPr>
              </a:p>
            </p:txBody>
          </p:sp>
          <p:sp>
            <p:nvSpPr>
              <p:cNvPr id="13" name="TextBox 53">
                <a:extLst>
                  <a:ext uri="{FF2B5EF4-FFF2-40B4-BE49-F238E27FC236}">
                    <a16:creationId xmlns:a16="http://schemas.microsoft.com/office/drawing/2014/main" id="{2EA40625-9FAF-B240-ED4E-656148783A66}"/>
                  </a:ext>
                </a:extLst>
              </p:cNvPr>
              <p:cNvSpPr txBox="1"/>
              <p:nvPr/>
            </p:nvSpPr>
            <p:spPr>
              <a:xfrm>
                <a:off x="2059155" y="2977747"/>
                <a:ext cx="2595582" cy="769441"/>
              </a:xfrm>
              <a:prstGeom prst="rect">
                <a:avLst/>
              </a:prstGeom>
              <a:noFill/>
            </p:spPr>
            <p:txBody>
              <a:bodyPr wrap="none" rtlCol="0">
                <a:spAutoFit/>
              </a:bodyPr>
              <a:lstStyle/>
              <a:p>
                <a:r>
                  <a:rPr 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第三部</a:t>
                </a:r>
                <a:r>
                  <a:rPr lang="zh-CN" alt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分</a:t>
                </a:r>
                <a:endParaRPr 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grpSp>
      </p:grpSp>
      <p:grpSp>
        <p:nvGrpSpPr>
          <p:cNvPr id="26" name="组合 25">
            <a:extLst>
              <a:ext uri="{FF2B5EF4-FFF2-40B4-BE49-F238E27FC236}">
                <a16:creationId xmlns:a16="http://schemas.microsoft.com/office/drawing/2014/main" id="{50187496-057D-4934-32AA-15C2078260BF}"/>
              </a:ext>
            </a:extLst>
          </p:cNvPr>
          <p:cNvGrpSpPr/>
          <p:nvPr/>
        </p:nvGrpSpPr>
        <p:grpSpPr>
          <a:xfrm>
            <a:off x="6185526" y="4151992"/>
            <a:ext cx="2740582" cy="1907524"/>
            <a:chOff x="6185526" y="4151992"/>
            <a:chExt cx="2740582" cy="1907524"/>
          </a:xfrm>
        </p:grpSpPr>
        <p:cxnSp>
          <p:nvCxnSpPr>
            <p:cNvPr id="25" name="直线连接符 56">
              <a:extLst>
                <a:ext uri="{FF2B5EF4-FFF2-40B4-BE49-F238E27FC236}">
                  <a16:creationId xmlns:a16="http://schemas.microsoft.com/office/drawing/2014/main" id="{0B8F24AC-3C89-F7F3-A176-C5BF3BD168D7}"/>
                </a:ext>
              </a:extLst>
            </p:cNvPr>
            <p:cNvCxnSpPr>
              <a:cxnSpLocks/>
            </p:cNvCxnSpPr>
            <p:nvPr/>
          </p:nvCxnSpPr>
          <p:spPr>
            <a:xfrm flipV="1">
              <a:off x="6185526" y="4560351"/>
              <a:ext cx="0" cy="1437746"/>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nvGrpSpPr>
            <p:cNvPr id="14" name="Group 54">
              <a:extLst>
                <a:ext uri="{FF2B5EF4-FFF2-40B4-BE49-F238E27FC236}">
                  <a16:creationId xmlns:a16="http://schemas.microsoft.com/office/drawing/2014/main" id="{F542E054-8AAD-4110-6C80-7B671D538D94}"/>
                </a:ext>
              </a:extLst>
            </p:cNvPr>
            <p:cNvGrpSpPr/>
            <p:nvPr/>
          </p:nvGrpSpPr>
          <p:grpSpPr>
            <a:xfrm>
              <a:off x="6240967" y="4151992"/>
              <a:ext cx="2685141" cy="1907524"/>
              <a:chOff x="1969596" y="1762067"/>
              <a:chExt cx="2685141" cy="1907524"/>
            </a:xfrm>
          </p:grpSpPr>
          <p:sp>
            <p:nvSpPr>
              <p:cNvPr id="15" name="Object 602">
                <a:extLst>
                  <a:ext uri="{FF2B5EF4-FFF2-40B4-BE49-F238E27FC236}">
                    <a16:creationId xmlns:a16="http://schemas.microsoft.com/office/drawing/2014/main" id="{2F6AACE0-4FFA-5B68-57FB-561CE110BB03}"/>
                  </a:ext>
                </a:extLst>
              </p:cNvPr>
              <p:cNvSpPr txBox="1"/>
              <p:nvPr/>
            </p:nvSpPr>
            <p:spPr>
              <a:xfrm>
                <a:off x="1969596" y="1762067"/>
                <a:ext cx="2203012" cy="1846105"/>
              </a:xfrm>
              <a:prstGeom prst="rect">
                <a:avLst/>
              </a:prstGeom>
            </p:spPr>
            <p:txBody>
              <a:bodyPr vert="horz" rtlCol="0" anchor="t" anchorCtr="0">
                <a:noAutofit/>
              </a:bodyPr>
              <a:lstStyle/>
              <a:p>
                <a:pPr algn="ctr" rtl="0"/>
                <a:r>
                  <a:rPr lang="en-US" altLang="zh-CN" sz="11500" b="1" kern="1200" dirty="0">
                    <a:gradFill flip="none" rotWithShape="1">
                      <a:gsLst>
                        <a:gs pos="0">
                          <a:srgbClr val="D7C1A9"/>
                        </a:gs>
                        <a:gs pos="74418">
                          <a:srgbClr val="D7C1A9">
                            <a:alpha val="0"/>
                          </a:srgbClr>
                        </a:gs>
                      </a:gsLst>
                      <a:lin ang="5400000"/>
                    </a:gradFill>
                    <a:latin typeface="微软雅黑" panose="020B0503020204020204" charset="-122"/>
                    <a:ea typeface="微软雅黑" panose="020B0503020204020204" charset="-122"/>
                    <a:cs typeface="+mn-cs"/>
                  </a:rPr>
                  <a:t>04</a:t>
                </a:r>
                <a:endParaRPr lang="zh-CN" altLang="en-US" sz="900" b="1" kern="1200" dirty="0">
                  <a:solidFill>
                    <a:srgbClr val="000000"/>
                  </a:solidFill>
                  <a:latin typeface="微软雅黑" panose="020B0503020204020204" charset="-122"/>
                  <a:ea typeface="微软雅黑" panose="020B0503020204020204" charset="-122"/>
                  <a:cs typeface="+mn-cs"/>
                </a:endParaRPr>
              </a:p>
            </p:txBody>
          </p:sp>
          <p:sp>
            <p:nvSpPr>
              <p:cNvPr id="17" name="TextBox 57">
                <a:extLst>
                  <a:ext uri="{FF2B5EF4-FFF2-40B4-BE49-F238E27FC236}">
                    <a16:creationId xmlns:a16="http://schemas.microsoft.com/office/drawing/2014/main" id="{5522C5C6-24A4-3E93-56AE-ABE1107C781A}"/>
                  </a:ext>
                </a:extLst>
              </p:cNvPr>
              <p:cNvSpPr txBox="1"/>
              <p:nvPr/>
            </p:nvSpPr>
            <p:spPr>
              <a:xfrm>
                <a:off x="2059155" y="2900150"/>
                <a:ext cx="2595582" cy="769441"/>
              </a:xfrm>
              <a:prstGeom prst="rect">
                <a:avLst/>
              </a:prstGeom>
              <a:noFill/>
            </p:spPr>
            <p:txBody>
              <a:bodyPr wrap="none" rtlCol="0">
                <a:spAutoFit/>
              </a:bodyPr>
              <a:lstStyle/>
              <a:p>
                <a:r>
                  <a:rPr 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第四部</a:t>
                </a:r>
                <a:r>
                  <a:rPr lang="zh-CN" alt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分</a:t>
                </a:r>
                <a:endParaRPr lang="en-US" sz="44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grpSp>
      </p:grpSp>
      <p:pic>
        <p:nvPicPr>
          <p:cNvPr id="8" name="Picture 7">
            <a:extLst>
              <a:ext uri="{FF2B5EF4-FFF2-40B4-BE49-F238E27FC236}">
                <a16:creationId xmlns:a16="http://schemas.microsoft.com/office/drawing/2014/main" id="{69F2E8E4-4785-00B2-7250-010A9BC9C701}"/>
              </a:ext>
            </a:extLst>
          </p:cNvPr>
          <p:cNvPicPr>
            <a:picLocks noChangeAspect="1"/>
          </p:cNvPicPr>
          <p:nvPr/>
        </p:nvPicPr>
        <p:blipFill>
          <a:blip r:embed="rId3"/>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2158722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9D106-B7A2-249F-A0D5-3AFF21A5A364}"/>
            </a:ext>
          </a:extLst>
        </p:cNvPr>
        <p:cNvGrpSpPr/>
        <p:nvPr/>
      </p:nvGrpSpPr>
      <p:grpSpPr>
        <a:xfrm>
          <a:off x="0" y="0"/>
          <a:ext cx="0" cy="0"/>
          <a:chOff x="0" y="0"/>
          <a:chExt cx="0" cy="0"/>
        </a:xfrm>
      </p:grpSpPr>
      <p:sp>
        <p:nvSpPr>
          <p:cNvPr id="2" name="TextBox 29">
            <a:extLst>
              <a:ext uri="{FF2B5EF4-FFF2-40B4-BE49-F238E27FC236}">
                <a16:creationId xmlns:a16="http://schemas.microsoft.com/office/drawing/2014/main" id="{C0FAFF36-29D3-22B3-804F-7A10F148E551}"/>
              </a:ext>
            </a:extLst>
          </p:cNvPr>
          <p:cNvSpPr txBox="1"/>
          <p:nvPr/>
        </p:nvSpPr>
        <p:spPr>
          <a:xfrm>
            <a:off x="764558" y="521085"/>
            <a:ext cx="1723549" cy="1015663"/>
          </a:xfrm>
          <a:prstGeom prst="rect">
            <a:avLst/>
          </a:prstGeom>
          <a:noFill/>
        </p:spPr>
        <p:txBody>
          <a:bodyPr wrap="none" rtlCol="0">
            <a:spAutoFit/>
          </a:bodyPr>
          <a:lstStyle/>
          <a:p>
            <a:r>
              <a:rPr lang="en-US" sz="60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目录</a:t>
            </a:r>
            <a:endParaRPr lang="en-US" sz="66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endParaRPr>
          </a:p>
        </p:txBody>
      </p:sp>
      <p:grpSp>
        <p:nvGrpSpPr>
          <p:cNvPr id="38" name="组合 37">
            <a:extLst>
              <a:ext uri="{FF2B5EF4-FFF2-40B4-BE49-F238E27FC236}">
                <a16:creationId xmlns:a16="http://schemas.microsoft.com/office/drawing/2014/main" id="{0D7F2EB2-DDEE-E945-C146-A192D50492F8}"/>
              </a:ext>
            </a:extLst>
          </p:cNvPr>
          <p:cNvGrpSpPr/>
          <p:nvPr/>
        </p:nvGrpSpPr>
        <p:grpSpPr>
          <a:xfrm>
            <a:off x="810726" y="1643405"/>
            <a:ext cx="4724489" cy="2015391"/>
            <a:chOff x="574420" y="1704076"/>
            <a:chExt cx="4724489" cy="2015391"/>
          </a:xfrm>
        </p:grpSpPr>
        <p:sp>
          <p:nvSpPr>
            <p:cNvPr id="31" name="Object 208">
              <a:extLst>
                <a:ext uri="{FF2B5EF4-FFF2-40B4-BE49-F238E27FC236}">
                  <a16:creationId xmlns:a16="http://schemas.microsoft.com/office/drawing/2014/main" id="{7ACD5DEF-1144-8D04-1121-15F36FA9C1B5}"/>
                </a:ext>
              </a:extLst>
            </p:cNvPr>
            <p:cNvSpPr txBox="1"/>
            <p:nvPr/>
          </p:nvSpPr>
          <p:spPr>
            <a:xfrm>
              <a:off x="790830" y="3056712"/>
              <a:ext cx="4217602" cy="662755"/>
            </a:xfrm>
            <a:prstGeom prst="rect">
              <a:avLst/>
            </a:prstGeom>
          </p:spPr>
          <p:txBody>
            <a:bodyPr vert="horz" rtlCol="0" anchor="t" anchorCtr="0">
              <a:noAutofit/>
            </a:bodyPr>
            <a:lstStyle/>
            <a:p>
              <a:pPr defTabSz="457200">
                <a:lnSpc>
                  <a:spcPct val="125000"/>
                </a:lnSpc>
              </a:pP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这是介绍内容</a:t>
              </a:r>
              <a:endParaRPr lang="en-US" altLang="zh-CN"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endParaRPr>
            </a:p>
            <a:p>
              <a:pPr defTabSz="457200">
                <a:lnSpc>
                  <a:spcPct val="125000"/>
                </a:lnSpc>
              </a:pP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這是介紹內容</a:t>
              </a:r>
              <a:endParaRPr lang="en-US" altLang="zh-CN"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endParaRPr>
            </a:p>
          </p:txBody>
        </p:sp>
        <p:sp>
          <p:nvSpPr>
            <p:cNvPr id="32" name="Object 209">
              <a:extLst>
                <a:ext uri="{FF2B5EF4-FFF2-40B4-BE49-F238E27FC236}">
                  <a16:creationId xmlns:a16="http://schemas.microsoft.com/office/drawing/2014/main" id="{15DC0639-5435-6875-AD74-990E0CADBBAF}"/>
                </a:ext>
              </a:extLst>
            </p:cNvPr>
            <p:cNvSpPr txBox="1"/>
            <p:nvPr/>
          </p:nvSpPr>
          <p:spPr>
            <a:xfrm>
              <a:off x="574420" y="1704076"/>
              <a:ext cx="1857040" cy="1387186"/>
            </a:xfrm>
            <a:prstGeom prst="rect">
              <a:avLst/>
            </a:prstGeom>
          </p:spPr>
          <p:txBody>
            <a:bodyPr vert="horz" rtlCol="0" anchor="ctr" anchorCtr="0">
              <a:noAutofit/>
            </a:bodyPr>
            <a:lstStyle/>
            <a:p>
              <a:pPr algn="ctr"/>
              <a:r>
                <a:rPr lang="en-US" altLang="zh-CN" sz="9600" b="1" dirty="0">
                  <a:gradFill flip="none" rotWithShape="1">
                    <a:gsLst>
                      <a:gs pos="0">
                        <a:srgbClr val="D7C1A9"/>
                      </a:gs>
                      <a:gs pos="93000">
                        <a:srgbClr val="D7C1A9">
                          <a:alpha val="0"/>
                        </a:srgbClr>
                      </a:gs>
                    </a:gsLst>
                    <a:lin ang="5400000"/>
                  </a:gradFill>
                  <a:latin typeface="SF Pro Rounded" pitchFamily="2" charset="0"/>
                  <a:ea typeface="SF Pro Rounded" pitchFamily="2" charset="0"/>
                  <a:cs typeface="SF Pro Rounded" pitchFamily="2" charset="0"/>
                </a:rPr>
                <a:t>01</a:t>
              </a:r>
              <a:endParaRPr lang="zh-CN" altLang="en-US" sz="9600" b="1" dirty="0">
                <a:gradFill flip="none" rotWithShape="1">
                  <a:gsLst>
                    <a:gs pos="0">
                      <a:srgbClr val="D7C1A9"/>
                    </a:gs>
                    <a:gs pos="93000">
                      <a:srgbClr val="D7C1A9">
                        <a:alpha val="0"/>
                      </a:srgbClr>
                    </a:gs>
                  </a:gsLst>
                  <a:lin ang="5400000"/>
                </a:gradFill>
                <a:latin typeface="SF Pro Rounded" pitchFamily="2" charset="0"/>
                <a:ea typeface="微软雅黑" panose="020B0503020204020204" charset="-122"/>
                <a:cs typeface="SF Pro Rounded" pitchFamily="2" charset="0"/>
              </a:endParaRPr>
            </a:p>
          </p:txBody>
        </p:sp>
        <p:sp>
          <p:nvSpPr>
            <p:cNvPr id="33" name="Object 209">
              <a:extLst>
                <a:ext uri="{FF2B5EF4-FFF2-40B4-BE49-F238E27FC236}">
                  <a16:creationId xmlns:a16="http://schemas.microsoft.com/office/drawing/2014/main" id="{6180E8E0-4364-8403-CB48-904E4F9997EF}"/>
                </a:ext>
              </a:extLst>
            </p:cNvPr>
            <p:cNvSpPr txBox="1"/>
            <p:nvPr/>
          </p:nvSpPr>
          <p:spPr>
            <a:xfrm>
              <a:off x="2272503" y="2315574"/>
              <a:ext cx="3026406" cy="559858"/>
            </a:xfrm>
            <a:prstGeom prst="rect">
              <a:avLst/>
            </a:prstGeom>
          </p:spPr>
          <p:txBody>
            <a:bodyPr vert="horz" rtlCol="0" anchor="ctr" anchorCtr="0">
              <a:noAutofit/>
            </a:bodyPr>
            <a:lstStyle/>
            <a:p>
              <a:r>
                <a:rPr lang="zh-CN" altLang="en-US" sz="40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第一部分</a:t>
              </a:r>
            </a:p>
          </p:txBody>
        </p:sp>
        <p:cxnSp>
          <p:nvCxnSpPr>
            <p:cNvPr id="34" name="直线连接符 56">
              <a:extLst>
                <a:ext uri="{FF2B5EF4-FFF2-40B4-BE49-F238E27FC236}">
                  <a16:creationId xmlns:a16="http://schemas.microsoft.com/office/drawing/2014/main" id="{1457CD12-A34D-5106-B116-A5AF38A11B2C}"/>
                </a:ext>
              </a:extLst>
            </p:cNvPr>
            <p:cNvCxnSpPr>
              <a:cxnSpLocks/>
            </p:cNvCxnSpPr>
            <p:nvPr/>
          </p:nvCxnSpPr>
          <p:spPr>
            <a:xfrm flipH="1">
              <a:off x="883399" y="2925548"/>
              <a:ext cx="3904358"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sp>
        <p:nvSpPr>
          <p:cNvPr id="69" name="文本框 68">
            <a:extLst>
              <a:ext uri="{FF2B5EF4-FFF2-40B4-BE49-F238E27FC236}">
                <a16:creationId xmlns:a16="http://schemas.microsoft.com/office/drawing/2014/main" id="{EAFAD322-FAEF-9B69-E547-815DC243D1C1}"/>
              </a:ext>
            </a:extLst>
          </p:cNvPr>
          <p:cNvSpPr txBox="1"/>
          <p:nvPr/>
        </p:nvSpPr>
        <p:spPr>
          <a:xfrm>
            <a:off x="8106310" y="5342562"/>
            <a:ext cx="184731" cy="369332"/>
          </a:xfrm>
          <a:prstGeom prst="rect">
            <a:avLst/>
          </a:prstGeom>
          <a:noFill/>
        </p:spPr>
        <p:txBody>
          <a:bodyPr wrap="none" rtlCol="0">
            <a:spAutoFit/>
          </a:bodyPr>
          <a:lstStyle/>
          <a:p>
            <a:endParaRPr kumimoji="1" lang="zh-CN" altLang="en-US"/>
          </a:p>
        </p:txBody>
      </p:sp>
      <p:grpSp>
        <p:nvGrpSpPr>
          <p:cNvPr id="71" name="组合 70">
            <a:extLst>
              <a:ext uri="{FF2B5EF4-FFF2-40B4-BE49-F238E27FC236}">
                <a16:creationId xmlns:a16="http://schemas.microsoft.com/office/drawing/2014/main" id="{00C946DD-DC41-4FFD-88A3-86C7513A7E3E}"/>
              </a:ext>
            </a:extLst>
          </p:cNvPr>
          <p:cNvGrpSpPr/>
          <p:nvPr/>
        </p:nvGrpSpPr>
        <p:grpSpPr>
          <a:xfrm>
            <a:off x="736323" y="3849596"/>
            <a:ext cx="4798892" cy="1956685"/>
            <a:chOff x="736323" y="3849596"/>
            <a:chExt cx="4798892" cy="1956685"/>
          </a:xfrm>
        </p:grpSpPr>
        <p:grpSp>
          <p:nvGrpSpPr>
            <p:cNvPr id="50" name="组合 49">
              <a:extLst>
                <a:ext uri="{FF2B5EF4-FFF2-40B4-BE49-F238E27FC236}">
                  <a16:creationId xmlns:a16="http://schemas.microsoft.com/office/drawing/2014/main" id="{8628E68C-C4B7-7110-6ADC-1CAD7E1CFE8C}"/>
                </a:ext>
              </a:extLst>
            </p:cNvPr>
            <p:cNvGrpSpPr/>
            <p:nvPr/>
          </p:nvGrpSpPr>
          <p:grpSpPr>
            <a:xfrm>
              <a:off x="736323" y="3849596"/>
              <a:ext cx="4798892" cy="1387186"/>
              <a:chOff x="573645" y="1744168"/>
              <a:chExt cx="4798892" cy="1387186"/>
            </a:xfrm>
          </p:grpSpPr>
          <p:sp>
            <p:nvSpPr>
              <p:cNvPr id="52" name="Object 209">
                <a:extLst>
                  <a:ext uri="{FF2B5EF4-FFF2-40B4-BE49-F238E27FC236}">
                    <a16:creationId xmlns:a16="http://schemas.microsoft.com/office/drawing/2014/main" id="{C70ACAFC-B085-52EA-6FFE-F8B0689CBEB8}"/>
                  </a:ext>
                </a:extLst>
              </p:cNvPr>
              <p:cNvSpPr txBox="1"/>
              <p:nvPr/>
            </p:nvSpPr>
            <p:spPr>
              <a:xfrm>
                <a:off x="573645" y="1744168"/>
                <a:ext cx="2047250" cy="1387186"/>
              </a:xfrm>
              <a:prstGeom prst="rect">
                <a:avLst/>
              </a:prstGeom>
            </p:spPr>
            <p:txBody>
              <a:bodyPr vert="horz" rtlCol="0" anchor="ctr" anchorCtr="0">
                <a:noAutofit/>
              </a:bodyPr>
              <a:lstStyle/>
              <a:p>
                <a:pPr algn="ctr"/>
                <a:r>
                  <a:rPr lang="en-US" altLang="zh-CN" sz="9600" b="1" dirty="0">
                    <a:gradFill flip="none" rotWithShape="1">
                      <a:gsLst>
                        <a:gs pos="0">
                          <a:srgbClr val="D7C1A9"/>
                        </a:gs>
                        <a:gs pos="93000">
                          <a:srgbClr val="D7C1A9">
                            <a:alpha val="0"/>
                          </a:srgbClr>
                        </a:gs>
                      </a:gsLst>
                      <a:lin ang="5400000"/>
                    </a:gradFill>
                    <a:latin typeface="SF Pro Rounded" pitchFamily="2" charset="0"/>
                    <a:ea typeface="SF Pro Rounded" pitchFamily="2" charset="0"/>
                    <a:cs typeface="SF Pro Rounded" pitchFamily="2" charset="0"/>
                  </a:rPr>
                  <a:t>02</a:t>
                </a:r>
                <a:endParaRPr lang="zh-CN" altLang="en-US" sz="9600" b="1" dirty="0">
                  <a:gradFill flip="none" rotWithShape="1">
                    <a:gsLst>
                      <a:gs pos="0">
                        <a:srgbClr val="D7C1A9"/>
                      </a:gs>
                      <a:gs pos="93000">
                        <a:srgbClr val="D7C1A9">
                          <a:alpha val="0"/>
                        </a:srgbClr>
                      </a:gs>
                    </a:gsLst>
                    <a:lin ang="5400000"/>
                  </a:gradFill>
                  <a:latin typeface="SF Pro Rounded" pitchFamily="2" charset="0"/>
                  <a:cs typeface="SF Pro Rounded" pitchFamily="2" charset="0"/>
                </a:endParaRPr>
              </a:p>
            </p:txBody>
          </p:sp>
          <p:sp>
            <p:nvSpPr>
              <p:cNvPr id="53" name="Object 209">
                <a:extLst>
                  <a:ext uri="{FF2B5EF4-FFF2-40B4-BE49-F238E27FC236}">
                    <a16:creationId xmlns:a16="http://schemas.microsoft.com/office/drawing/2014/main" id="{6F8B73D1-44BE-7A62-9CB8-75071BB21CAE}"/>
                  </a:ext>
                </a:extLst>
              </p:cNvPr>
              <p:cNvSpPr txBox="1"/>
              <p:nvPr/>
            </p:nvSpPr>
            <p:spPr>
              <a:xfrm>
                <a:off x="2346131" y="2307702"/>
                <a:ext cx="3026406" cy="559858"/>
              </a:xfrm>
              <a:prstGeom prst="rect">
                <a:avLst/>
              </a:prstGeom>
            </p:spPr>
            <p:txBody>
              <a:bodyPr vert="horz" rtlCol="0" anchor="ctr" anchorCtr="0">
                <a:noAutofit/>
              </a:bodyPr>
              <a:lstStyle/>
              <a:p>
                <a:r>
                  <a:rPr lang="zh-CN" altLang="en-US" sz="40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第二部分</a:t>
                </a:r>
              </a:p>
            </p:txBody>
          </p:sp>
          <p:cxnSp>
            <p:nvCxnSpPr>
              <p:cNvPr id="54" name="直线连接符 56">
                <a:extLst>
                  <a:ext uri="{FF2B5EF4-FFF2-40B4-BE49-F238E27FC236}">
                    <a16:creationId xmlns:a16="http://schemas.microsoft.com/office/drawing/2014/main" id="{67998ED2-C4EF-0369-0206-F8ABD801A631}"/>
                  </a:ext>
                </a:extLst>
              </p:cNvPr>
              <p:cNvCxnSpPr>
                <a:cxnSpLocks/>
              </p:cNvCxnSpPr>
              <p:nvPr/>
            </p:nvCxnSpPr>
            <p:spPr>
              <a:xfrm flipH="1">
                <a:off x="883399" y="2925548"/>
                <a:ext cx="3904358"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sp>
          <p:nvSpPr>
            <p:cNvPr id="70" name="Object 208">
              <a:extLst>
                <a:ext uri="{FF2B5EF4-FFF2-40B4-BE49-F238E27FC236}">
                  <a16:creationId xmlns:a16="http://schemas.microsoft.com/office/drawing/2014/main" id="{5A77D51B-DF5E-1785-296B-9E8BF5610F2F}"/>
                </a:ext>
              </a:extLst>
            </p:cNvPr>
            <p:cNvSpPr txBox="1"/>
            <p:nvPr/>
          </p:nvSpPr>
          <p:spPr>
            <a:xfrm>
              <a:off x="983785" y="5143526"/>
              <a:ext cx="4217602" cy="662755"/>
            </a:xfrm>
            <a:prstGeom prst="rect">
              <a:avLst/>
            </a:prstGeom>
          </p:spPr>
          <p:txBody>
            <a:bodyPr vert="horz" rtlCol="0" anchor="t" anchorCtr="0">
              <a:noAutofit/>
            </a:bodyPr>
            <a:lstStyle/>
            <a:p>
              <a:pPr defTabSz="457200">
                <a:lnSpc>
                  <a:spcPct val="125000"/>
                </a:lnSpc>
              </a:pP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数字字体为 </a:t>
              </a:r>
              <a:r>
                <a:rPr lang="en-US" altLang="zh-CN" sz="1600" dirty="0">
                  <a:solidFill>
                    <a:srgbClr val="383838"/>
                  </a:solidFill>
                  <a:effectLst>
                    <a:outerShdw blurRad="114300" dist="63500" dir="2700000" algn="ctr" rotWithShape="0">
                      <a:srgbClr val="0068C2">
                        <a:alpha val="57000"/>
                      </a:srgbClr>
                    </a:outerShdw>
                  </a:effectLst>
                  <a:latin typeface="SF Pro Rounded" pitchFamily="2" charset="0"/>
                  <a:ea typeface="SF Pro Rounded" pitchFamily="2" charset="0"/>
                  <a:cs typeface="SF Pro Rounded" pitchFamily="2" charset="0"/>
                </a:rPr>
                <a:t>SF Pro Rounded</a:t>
              </a:r>
            </a:p>
            <a:p>
              <a:pPr defTabSz="457200">
                <a:lnSpc>
                  <a:spcPct val="125000"/>
                </a:lnSpc>
              </a:pPr>
              <a:r>
                <a:rPr lang="zh-CN" altLang="en-US" sz="1600" dirty="0">
                  <a:solidFill>
                    <a:srgbClr val="383838"/>
                  </a:solidFill>
                  <a:effectLst>
                    <a:outerShdw blurRad="114300" dist="63500" dir="2700000" algn="ctr" rotWithShape="0">
                      <a:srgbClr val="0068C2">
                        <a:alpha val="57000"/>
                      </a:srgbClr>
                    </a:outerShdw>
                  </a:effectLst>
                  <a:latin typeface="SF Pro Rounded" pitchFamily="2" charset="0"/>
                  <a:ea typeface="PingFang SC" panose="020B0400000000000000" pitchFamily="34" charset="-122"/>
                  <a:cs typeface="SF Pro Rounded" pitchFamily="2" charset="0"/>
                </a:rPr>
                <a:t>數字字體為</a:t>
              </a: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 </a:t>
              </a:r>
              <a:r>
                <a:rPr lang="en-US" altLang="zh-CN" sz="1600" dirty="0">
                  <a:solidFill>
                    <a:srgbClr val="383838"/>
                  </a:solidFill>
                  <a:effectLst>
                    <a:outerShdw blurRad="114300" dist="63500" dir="2700000" algn="ctr" rotWithShape="0">
                      <a:srgbClr val="0068C2">
                        <a:alpha val="57000"/>
                      </a:srgbClr>
                    </a:outerShdw>
                  </a:effectLst>
                  <a:latin typeface="SF Pro Rounded" pitchFamily="2" charset="0"/>
                  <a:ea typeface="SF Pro Rounded" pitchFamily="2" charset="0"/>
                  <a:cs typeface="SF Pro Rounded" pitchFamily="2" charset="0"/>
                </a:rPr>
                <a:t>SF Pro Rounded</a:t>
              </a:r>
              <a:endParaRPr lang="zh-CN" altLang="en-US" sz="1600" dirty="0">
                <a:solidFill>
                  <a:srgbClr val="383838"/>
                </a:solidFill>
                <a:effectLst>
                  <a:outerShdw blurRad="114300" dist="63500" dir="2700000" algn="ctr" rotWithShape="0">
                    <a:srgbClr val="0068C2">
                      <a:alpha val="57000"/>
                    </a:srgbClr>
                  </a:outerShdw>
                </a:effectLst>
                <a:latin typeface="SF Pro Rounded" pitchFamily="2" charset="0"/>
                <a:ea typeface="PingFang SC" panose="020B0400000000000000" pitchFamily="34" charset="-122"/>
                <a:cs typeface="SF Pro Rounded" pitchFamily="2" charset="0"/>
              </a:endParaRPr>
            </a:p>
          </p:txBody>
        </p:sp>
      </p:grpSp>
      <p:grpSp>
        <p:nvGrpSpPr>
          <p:cNvPr id="74" name="组合 73">
            <a:extLst>
              <a:ext uri="{FF2B5EF4-FFF2-40B4-BE49-F238E27FC236}">
                <a16:creationId xmlns:a16="http://schemas.microsoft.com/office/drawing/2014/main" id="{55AEF357-93CF-AC73-4C85-CBF442E16328}"/>
              </a:ext>
            </a:extLst>
          </p:cNvPr>
          <p:cNvGrpSpPr/>
          <p:nvPr/>
        </p:nvGrpSpPr>
        <p:grpSpPr>
          <a:xfrm>
            <a:off x="5966990" y="3846070"/>
            <a:ext cx="5010781" cy="1960211"/>
            <a:chOff x="5966990" y="3846070"/>
            <a:chExt cx="5010781" cy="1960211"/>
          </a:xfrm>
        </p:grpSpPr>
        <p:grpSp>
          <p:nvGrpSpPr>
            <p:cNvPr id="61" name="组合 60">
              <a:extLst>
                <a:ext uri="{FF2B5EF4-FFF2-40B4-BE49-F238E27FC236}">
                  <a16:creationId xmlns:a16="http://schemas.microsoft.com/office/drawing/2014/main" id="{71391807-C39B-8921-92A0-13CD7FAF70DE}"/>
                </a:ext>
              </a:extLst>
            </p:cNvPr>
            <p:cNvGrpSpPr/>
            <p:nvPr/>
          </p:nvGrpSpPr>
          <p:grpSpPr>
            <a:xfrm>
              <a:off x="5966990" y="3846070"/>
              <a:ext cx="5010781" cy="1387186"/>
              <a:chOff x="568801" y="1759256"/>
              <a:chExt cx="5010781" cy="1387186"/>
            </a:xfrm>
          </p:grpSpPr>
          <p:sp>
            <p:nvSpPr>
              <p:cNvPr id="63" name="Object 209">
                <a:extLst>
                  <a:ext uri="{FF2B5EF4-FFF2-40B4-BE49-F238E27FC236}">
                    <a16:creationId xmlns:a16="http://schemas.microsoft.com/office/drawing/2014/main" id="{C65363CB-13F7-68EF-6C81-1A7AB06A4474}"/>
                  </a:ext>
                </a:extLst>
              </p:cNvPr>
              <p:cNvSpPr txBox="1"/>
              <p:nvPr/>
            </p:nvSpPr>
            <p:spPr>
              <a:xfrm>
                <a:off x="568801" y="1759256"/>
                <a:ext cx="2047250" cy="1387186"/>
              </a:xfrm>
              <a:prstGeom prst="rect">
                <a:avLst/>
              </a:prstGeom>
            </p:spPr>
            <p:txBody>
              <a:bodyPr vert="horz" rtlCol="0" anchor="ctr" anchorCtr="0">
                <a:noAutofit/>
              </a:bodyPr>
              <a:lstStyle/>
              <a:p>
                <a:pPr algn="ctr"/>
                <a:r>
                  <a:rPr lang="en-US" altLang="zh-CN" sz="9600" b="1" dirty="0">
                    <a:gradFill flip="none" rotWithShape="1">
                      <a:gsLst>
                        <a:gs pos="0">
                          <a:srgbClr val="D7C1A9"/>
                        </a:gs>
                        <a:gs pos="93000">
                          <a:srgbClr val="D7C1A9">
                            <a:alpha val="0"/>
                          </a:srgbClr>
                        </a:gs>
                      </a:gsLst>
                      <a:lin ang="5400000"/>
                    </a:gradFill>
                    <a:latin typeface="SF Pro Rounded" pitchFamily="2" charset="0"/>
                    <a:ea typeface="SF Pro Rounded" pitchFamily="2" charset="0"/>
                    <a:cs typeface="SF Pro Rounded" pitchFamily="2" charset="0"/>
                  </a:rPr>
                  <a:t>04</a:t>
                </a:r>
                <a:endParaRPr lang="zh-CN" altLang="en-US" sz="9600" b="1" dirty="0">
                  <a:gradFill flip="none" rotWithShape="1">
                    <a:gsLst>
                      <a:gs pos="0">
                        <a:srgbClr val="D7C1A9"/>
                      </a:gs>
                      <a:gs pos="93000">
                        <a:srgbClr val="D7C1A9">
                          <a:alpha val="0"/>
                        </a:srgbClr>
                      </a:gs>
                    </a:gsLst>
                    <a:lin ang="5400000"/>
                  </a:gradFill>
                  <a:latin typeface="SF Pro Rounded" pitchFamily="2" charset="0"/>
                  <a:ea typeface="微软雅黑" panose="020B0503020204020204" charset="-122"/>
                  <a:cs typeface="SF Pro Rounded" pitchFamily="2" charset="0"/>
                </a:endParaRPr>
              </a:p>
            </p:txBody>
          </p:sp>
          <p:sp>
            <p:nvSpPr>
              <p:cNvPr id="64" name="Object 209">
                <a:extLst>
                  <a:ext uri="{FF2B5EF4-FFF2-40B4-BE49-F238E27FC236}">
                    <a16:creationId xmlns:a16="http://schemas.microsoft.com/office/drawing/2014/main" id="{3602E18C-0644-99AC-85A4-1E025AD5D45B}"/>
                  </a:ext>
                </a:extLst>
              </p:cNvPr>
              <p:cNvSpPr txBox="1"/>
              <p:nvPr/>
            </p:nvSpPr>
            <p:spPr>
              <a:xfrm>
                <a:off x="2553176" y="2277789"/>
                <a:ext cx="3026406" cy="559858"/>
              </a:xfrm>
              <a:prstGeom prst="rect">
                <a:avLst/>
              </a:prstGeom>
            </p:spPr>
            <p:txBody>
              <a:bodyPr vert="horz" rtlCol="0" anchor="ctr" anchorCtr="0">
                <a:noAutofit/>
              </a:bodyPr>
              <a:lstStyle/>
              <a:p>
                <a:r>
                  <a:rPr lang="zh-CN" altLang="en-US" sz="40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第四部分</a:t>
                </a:r>
              </a:p>
            </p:txBody>
          </p:sp>
          <p:cxnSp>
            <p:nvCxnSpPr>
              <p:cNvPr id="65" name="直线连接符 56">
                <a:extLst>
                  <a:ext uri="{FF2B5EF4-FFF2-40B4-BE49-F238E27FC236}">
                    <a16:creationId xmlns:a16="http://schemas.microsoft.com/office/drawing/2014/main" id="{D5529C28-0B27-832F-F640-D82B46DC8333}"/>
                  </a:ext>
                </a:extLst>
              </p:cNvPr>
              <p:cNvCxnSpPr>
                <a:cxnSpLocks/>
              </p:cNvCxnSpPr>
              <p:nvPr/>
            </p:nvCxnSpPr>
            <p:spPr>
              <a:xfrm flipH="1">
                <a:off x="883399" y="2925548"/>
                <a:ext cx="3904358"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sp>
          <p:nvSpPr>
            <p:cNvPr id="73" name="Object 208">
              <a:extLst>
                <a:ext uri="{FF2B5EF4-FFF2-40B4-BE49-F238E27FC236}">
                  <a16:creationId xmlns:a16="http://schemas.microsoft.com/office/drawing/2014/main" id="{87A2D816-83E3-3ABE-E68D-D6395FFC1DBC}"/>
                </a:ext>
              </a:extLst>
            </p:cNvPr>
            <p:cNvSpPr txBox="1"/>
            <p:nvPr/>
          </p:nvSpPr>
          <p:spPr>
            <a:xfrm>
              <a:off x="6199576" y="5143526"/>
              <a:ext cx="4217602" cy="662755"/>
            </a:xfrm>
            <a:prstGeom prst="rect">
              <a:avLst/>
            </a:prstGeom>
          </p:spPr>
          <p:txBody>
            <a:bodyPr vert="horz" rtlCol="0" anchor="t" anchorCtr="0">
              <a:noAutofit/>
            </a:bodyPr>
            <a:lstStyle/>
            <a:p>
              <a:pPr defTabSz="457200">
                <a:lnSpc>
                  <a:spcPct val="125000"/>
                </a:lnSpc>
              </a:pP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中文标题字体为苹方</a:t>
              </a:r>
              <a:endParaRPr lang="en-US" altLang="zh-CN"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endParaRPr>
            </a:p>
            <a:p>
              <a:pPr defTabSz="457200">
                <a:lnSpc>
                  <a:spcPct val="125000"/>
                </a:lnSpc>
              </a:pP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中文標題字體為蘋方</a:t>
              </a:r>
            </a:p>
          </p:txBody>
        </p:sp>
      </p:grpSp>
      <p:grpSp>
        <p:nvGrpSpPr>
          <p:cNvPr id="76" name="组合 75">
            <a:extLst>
              <a:ext uri="{FF2B5EF4-FFF2-40B4-BE49-F238E27FC236}">
                <a16:creationId xmlns:a16="http://schemas.microsoft.com/office/drawing/2014/main" id="{7E673C1D-C761-0E61-A2A3-AAEE85C5203E}"/>
              </a:ext>
            </a:extLst>
          </p:cNvPr>
          <p:cNvGrpSpPr/>
          <p:nvPr/>
        </p:nvGrpSpPr>
        <p:grpSpPr>
          <a:xfrm>
            <a:off x="5992426" y="1670984"/>
            <a:ext cx="4985345" cy="1999284"/>
            <a:chOff x="5992426" y="1670984"/>
            <a:chExt cx="4985345" cy="1999284"/>
          </a:xfrm>
        </p:grpSpPr>
        <p:grpSp>
          <p:nvGrpSpPr>
            <p:cNvPr id="56" name="组合 55">
              <a:extLst>
                <a:ext uri="{FF2B5EF4-FFF2-40B4-BE49-F238E27FC236}">
                  <a16:creationId xmlns:a16="http://schemas.microsoft.com/office/drawing/2014/main" id="{DC7E437C-DAC5-119E-B9E2-72A1BEB84EAC}"/>
                </a:ext>
              </a:extLst>
            </p:cNvPr>
            <p:cNvGrpSpPr/>
            <p:nvPr/>
          </p:nvGrpSpPr>
          <p:grpSpPr>
            <a:xfrm>
              <a:off x="5992426" y="1670984"/>
              <a:ext cx="4985345" cy="1387186"/>
              <a:chOff x="594238" y="1731655"/>
              <a:chExt cx="4985345" cy="1387186"/>
            </a:xfrm>
          </p:grpSpPr>
          <p:sp>
            <p:nvSpPr>
              <p:cNvPr id="58" name="Object 209">
                <a:extLst>
                  <a:ext uri="{FF2B5EF4-FFF2-40B4-BE49-F238E27FC236}">
                    <a16:creationId xmlns:a16="http://schemas.microsoft.com/office/drawing/2014/main" id="{454235DF-4F75-DAA2-753E-64285BA9C483}"/>
                  </a:ext>
                </a:extLst>
              </p:cNvPr>
              <p:cNvSpPr txBox="1"/>
              <p:nvPr/>
            </p:nvSpPr>
            <p:spPr>
              <a:xfrm>
                <a:off x="594238" y="1731655"/>
                <a:ext cx="1958939" cy="1387186"/>
              </a:xfrm>
              <a:prstGeom prst="rect">
                <a:avLst/>
              </a:prstGeom>
            </p:spPr>
            <p:txBody>
              <a:bodyPr vert="horz" rtlCol="0" anchor="ctr" anchorCtr="0">
                <a:noAutofit/>
              </a:bodyPr>
              <a:lstStyle/>
              <a:p>
                <a:pPr algn="ctr"/>
                <a:r>
                  <a:rPr lang="en-US" altLang="zh-CN" sz="9600" b="1" dirty="0">
                    <a:gradFill flip="none" rotWithShape="1">
                      <a:gsLst>
                        <a:gs pos="0">
                          <a:srgbClr val="D7C1A9"/>
                        </a:gs>
                        <a:gs pos="93000">
                          <a:srgbClr val="D7C1A9">
                            <a:alpha val="0"/>
                          </a:srgbClr>
                        </a:gs>
                      </a:gsLst>
                      <a:lin ang="5400000"/>
                    </a:gradFill>
                    <a:latin typeface="SF Pro Rounded" pitchFamily="2" charset="0"/>
                    <a:ea typeface="SF Pro Rounded" pitchFamily="2" charset="0"/>
                    <a:cs typeface="SF Pro Rounded" pitchFamily="2" charset="0"/>
                  </a:rPr>
                  <a:t>03</a:t>
                </a:r>
                <a:endParaRPr lang="zh-CN" altLang="en-US" sz="9600" b="1" dirty="0">
                  <a:gradFill flip="none" rotWithShape="1">
                    <a:gsLst>
                      <a:gs pos="0">
                        <a:srgbClr val="D7C1A9"/>
                      </a:gs>
                      <a:gs pos="93000">
                        <a:srgbClr val="D7C1A9">
                          <a:alpha val="0"/>
                        </a:srgbClr>
                      </a:gs>
                    </a:gsLst>
                    <a:lin ang="5400000"/>
                  </a:gradFill>
                  <a:latin typeface="SF Pro Rounded" pitchFamily="2" charset="0"/>
                  <a:ea typeface="微软雅黑" panose="020B0503020204020204" charset="-122"/>
                  <a:cs typeface="SF Pro Rounded" pitchFamily="2" charset="0"/>
                </a:endParaRPr>
              </a:p>
            </p:txBody>
          </p:sp>
          <p:sp>
            <p:nvSpPr>
              <p:cNvPr id="59" name="Object 209">
                <a:extLst>
                  <a:ext uri="{FF2B5EF4-FFF2-40B4-BE49-F238E27FC236}">
                    <a16:creationId xmlns:a16="http://schemas.microsoft.com/office/drawing/2014/main" id="{904D32B4-AC92-B444-9934-5F82669D35CD}"/>
                  </a:ext>
                </a:extLst>
              </p:cNvPr>
              <p:cNvSpPr txBox="1"/>
              <p:nvPr/>
            </p:nvSpPr>
            <p:spPr>
              <a:xfrm>
                <a:off x="2553177" y="2319510"/>
                <a:ext cx="3026406" cy="559858"/>
              </a:xfrm>
              <a:prstGeom prst="rect">
                <a:avLst/>
              </a:prstGeom>
            </p:spPr>
            <p:txBody>
              <a:bodyPr vert="horz" rtlCol="0" anchor="ctr" anchorCtr="0">
                <a:noAutofit/>
              </a:bodyPr>
              <a:lstStyle/>
              <a:p>
                <a:r>
                  <a:rPr lang="zh-CN" altLang="en-US" sz="4000" spc="300" dirty="0">
                    <a:solidFill>
                      <a:srgbClr val="383838"/>
                    </a:solidFill>
                    <a:effectLst>
                      <a:outerShdw blurRad="114300" dist="63500" dir="2700000" algn="ctr" rotWithShape="0">
                        <a:srgbClr val="0068C2">
                          <a:alpha val="57000"/>
                        </a:srgbClr>
                      </a:outerShdw>
                    </a:effectLst>
                    <a:latin typeface="PingFang SC Medium" panose="020B0400000000000000" pitchFamily="34" charset="-122"/>
                    <a:ea typeface="PingFang SC Medium" panose="020B0400000000000000" pitchFamily="34" charset="-122"/>
                    <a:cs typeface="SF Pro Semibold" pitchFamily="2" charset="0"/>
                  </a:rPr>
                  <a:t>第三部分</a:t>
                </a:r>
              </a:p>
            </p:txBody>
          </p:sp>
          <p:cxnSp>
            <p:nvCxnSpPr>
              <p:cNvPr id="60" name="直线连接符 56">
                <a:extLst>
                  <a:ext uri="{FF2B5EF4-FFF2-40B4-BE49-F238E27FC236}">
                    <a16:creationId xmlns:a16="http://schemas.microsoft.com/office/drawing/2014/main" id="{1CFD8C17-317B-5B51-5F24-FCD77EF1FF75}"/>
                  </a:ext>
                </a:extLst>
              </p:cNvPr>
              <p:cNvCxnSpPr>
                <a:cxnSpLocks/>
              </p:cNvCxnSpPr>
              <p:nvPr/>
            </p:nvCxnSpPr>
            <p:spPr>
              <a:xfrm flipH="1">
                <a:off x="883399" y="2925548"/>
                <a:ext cx="3904358" cy="0"/>
              </a:xfrm>
              <a:prstGeom prst="line">
                <a:avLst/>
              </a:prstGeom>
              <a:ln w="50800" cap="rnd">
                <a:gradFill flip="none" rotWithShape="1">
                  <a:gsLst>
                    <a:gs pos="0">
                      <a:srgbClr val="C8E6F4"/>
                    </a:gs>
                    <a:gs pos="100000">
                      <a:srgbClr val="8FCCF7"/>
                    </a:gs>
                  </a:gsLst>
                  <a:path path="circle">
                    <a:fillToRect l="100000" b="100000"/>
                  </a:path>
                  <a:tileRect t="-100000" r="-100000"/>
                </a:gradFill>
                <a:round/>
              </a:ln>
              <a:effectLst>
                <a:outerShdw blurRad="101600" dist="28178" dir="2706869" algn="tl" rotWithShape="0">
                  <a:prstClr val="black">
                    <a:alpha val="40371"/>
                  </a:prstClr>
                </a:outerShdw>
              </a:effectLst>
            </p:spPr>
            <p:style>
              <a:lnRef idx="1">
                <a:schemeClr val="accent1"/>
              </a:lnRef>
              <a:fillRef idx="0">
                <a:schemeClr val="accent1"/>
              </a:fillRef>
              <a:effectRef idx="0">
                <a:schemeClr val="accent1"/>
              </a:effectRef>
              <a:fontRef idx="minor">
                <a:schemeClr val="tx1"/>
              </a:fontRef>
            </p:style>
          </p:cxnSp>
        </p:grpSp>
        <p:sp>
          <p:nvSpPr>
            <p:cNvPr id="75" name="Object 208">
              <a:extLst>
                <a:ext uri="{FF2B5EF4-FFF2-40B4-BE49-F238E27FC236}">
                  <a16:creationId xmlns:a16="http://schemas.microsoft.com/office/drawing/2014/main" id="{1EC6299E-3810-00E0-7149-974F379BCFC1}"/>
                </a:ext>
              </a:extLst>
            </p:cNvPr>
            <p:cNvSpPr txBox="1"/>
            <p:nvPr/>
          </p:nvSpPr>
          <p:spPr>
            <a:xfrm>
              <a:off x="6213101" y="3007513"/>
              <a:ext cx="4217602" cy="662755"/>
            </a:xfrm>
            <a:prstGeom prst="rect">
              <a:avLst/>
            </a:prstGeom>
          </p:spPr>
          <p:txBody>
            <a:bodyPr vert="horz" rtlCol="0" anchor="t" anchorCtr="0">
              <a:noAutofit/>
            </a:bodyPr>
            <a:lstStyle/>
            <a:p>
              <a:pPr defTabSz="457200">
                <a:lnSpc>
                  <a:spcPct val="125000"/>
                </a:lnSpc>
              </a:pP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英文标题字体为 </a:t>
              </a:r>
              <a:r>
                <a:rPr lang="en-US" altLang="zh-CN"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SF</a:t>
              </a: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 </a:t>
              </a:r>
              <a:r>
                <a:rPr lang="en-US" altLang="zh-CN"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Pro</a:t>
              </a: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 </a:t>
              </a:r>
              <a:r>
                <a:rPr lang="en-US" altLang="zh-CN"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Display</a:t>
              </a:r>
            </a:p>
            <a:p>
              <a:pPr defTabSz="457200">
                <a:lnSpc>
                  <a:spcPct val="125000"/>
                </a:lnSpc>
              </a:pPr>
              <a:r>
                <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英文標題字體為</a:t>
              </a:r>
              <a:r>
                <a:rPr lang="zh-TW"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 </a:t>
              </a:r>
              <a:r>
                <a:rPr lang="en-US" altLang="zh-TW"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rPr>
                <a:t>SF Pro Display</a:t>
              </a:r>
              <a:endParaRPr lang="zh-CN" altLang="en-US" sz="1600" dirty="0">
                <a:solidFill>
                  <a:srgbClr val="383838"/>
                </a:solidFill>
                <a:effectLst>
                  <a:outerShdw blurRad="114300" dist="63500" dir="2700000" algn="ctr" rotWithShape="0">
                    <a:srgbClr val="0068C2">
                      <a:alpha val="57000"/>
                    </a:srgbClr>
                  </a:outerShdw>
                </a:effectLst>
                <a:latin typeface="PingFang SC" panose="020B0400000000000000" pitchFamily="34" charset="-122"/>
                <a:ea typeface="PingFang SC" panose="020B0400000000000000" pitchFamily="34" charset="-122"/>
              </a:endParaRPr>
            </a:p>
          </p:txBody>
        </p:sp>
      </p:grpSp>
      <p:cxnSp>
        <p:nvCxnSpPr>
          <p:cNvPr id="3" name="直线连接符 2">
            <a:extLst>
              <a:ext uri="{FF2B5EF4-FFF2-40B4-BE49-F238E27FC236}">
                <a16:creationId xmlns:a16="http://schemas.microsoft.com/office/drawing/2014/main" id="{6AB19FC2-F4AF-9A78-FB70-20053F81559F}"/>
              </a:ext>
            </a:extLst>
          </p:cNvPr>
          <p:cNvCxnSpPr>
            <a:cxnSpLocks/>
          </p:cNvCxnSpPr>
          <p:nvPr/>
        </p:nvCxnSpPr>
        <p:spPr>
          <a:xfrm>
            <a:off x="5627682" y="1828515"/>
            <a:ext cx="0" cy="4037743"/>
          </a:xfrm>
          <a:prstGeom prst="line">
            <a:avLst/>
          </a:prstGeom>
          <a:ln cap="rnd">
            <a:solidFill>
              <a:srgbClr val="383838">
                <a:alpha val="30000"/>
              </a:srgbClr>
            </a:solidFill>
            <a:prstDash val="dash"/>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A5D5E8C9-63F3-DCE3-59DD-5656FB116FD9}"/>
              </a:ext>
            </a:extLst>
          </p:cNvPr>
          <p:cNvPicPr>
            <a:picLocks noChangeAspect="1"/>
          </p:cNvPicPr>
          <p:nvPr/>
        </p:nvPicPr>
        <p:blipFill>
          <a:blip r:embed="rId2"/>
          <a:stretch>
            <a:fillRect/>
          </a:stretch>
        </p:blipFill>
        <p:spPr>
          <a:xfrm>
            <a:off x="9187917" y="576177"/>
            <a:ext cx="2497689" cy="819592"/>
          </a:xfrm>
          <a:prstGeom prst="rect">
            <a:avLst/>
          </a:prstGeom>
        </p:spPr>
      </p:pic>
    </p:spTree>
    <p:extLst>
      <p:ext uri="{BB962C8B-B14F-4D97-AF65-F5344CB8AC3E}">
        <p14:creationId xmlns:p14="http://schemas.microsoft.com/office/powerpoint/2010/main" val="331633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39F1B-5EFC-9468-ADCD-DCE69EC27867}"/>
            </a:ext>
          </a:extLst>
        </p:cNvPr>
        <p:cNvGrpSpPr/>
        <p:nvPr/>
      </p:nvGrpSpPr>
      <p:grpSpPr>
        <a:xfrm>
          <a:off x="0" y="0"/>
          <a:ext cx="0" cy="0"/>
          <a:chOff x="0" y="0"/>
          <a:chExt cx="0" cy="0"/>
        </a:xfrm>
      </p:grpSpPr>
      <p:sp>
        <p:nvSpPr>
          <p:cNvPr id="8" name="TextBox 4">
            <a:extLst>
              <a:ext uri="{FF2B5EF4-FFF2-40B4-BE49-F238E27FC236}">
                <a16:creationId xmlns:a16="http://schemas.microsoft.com/office/drawing/2014/main" id="{3E243575-1791-1703-11E1-878BCC64C45B}"/>
              </a:ext>
            </a:extLst>
          </p:cNvPr>
          <p:cNvSpPr txBox="1"/>
          <p:nvPr/>
        </p:nvSpPr>
        <p:spPr>
          <a:xfrm>
            <a:off x="766741" y="2644170"/>
            <a:ext cx="10658518" cy="1569660"/>
          </a:xfrm>
          <a:prstGeom prst="rect">
            <a:avLst/>
          </a:prstGeom>
          <a:noFill/>
        </p:spPr>
        <p:txBody>
          <a:bodyPr wrap="square" rtlCol="0">
            <a:spAutoFit/>
          </a:bodyPr>
          <a:lstStyle/>
          <a:p>
            <a:pPr algn="ctr"/>
            <a:r>
              <a:rPr lang="en-US" sz="9600" b="1" dirty="0">
                <a:gradFill flip="none" rotWithShape="1">
                  <a:gsLst>
                    <a:gs pos="0">
                      <a:srgbClr val="4DA9EB"/>
                    </a:gs>
                    <a:gs pos="100000">
                      <a:srgbClr val="4652C9"/>
                    </a:gs>
                  </a:gsLst>
                  <a:lin ang="2700000" scaled="0"/>
                  <a:tileRect/>
                </a:gradFill>
                <a:effectLst>
                  <a:outerShdw blurRad="114300" dist="63500" dir="2700000" algn="ctr" rotWithShape="0">
                    <a:srgbClr val="0068C2">
                      <a:alpha val="40000"/>
                    </a:srgbClr>
                  </a:outerShdw>
                </a:effectLst>
                <a:latin typeface="SF Pro Display" pitchFamily="2" charset="0"/>
                <a:ea typeface="SF Pro Display" pitchFamily="2" charset="0"/>
                <a:cs typeface="SF Pro Display" pitchFamily="2" charset="0"/>
              </a:rPr>
              <a:t>Chapter Title</a:t>
            </a:r>
          </a:p>
        </p:txBody>
      </p:sp>
    </p:spTree>
    <p:extLst>
      <p:ext uri="{BB962C8B-B14F-4D97-AF65-F5344CB8AC3E}">
        <p14:creationId xmlns:p14="http://schemas.microsoft.com/office/powerpoint/2010/main" val="18221131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10.xml><?xml version="1.0" encoding="utf-8"?>
<p:tagLst xmlns:a="http://schemas.openxmlformats.org/drawingml/2006/main" xmlns:r="http://schemas.openxmlformats.org/officeDocument/2006/relationships" xmlns:p="http://schemas.openxmlformats.org/presentationml/2006/main">
  <p:tag name="PA" val="v5.2.9"/>
</p:tagLst>
</file>

<file path=ppt/tags/tag11.xml><?xml version="1.0" encoding="utf-8"?>
<p:tagLst xmlns:a="http://schemas.openxmlformats.org/drawingml/2006/main" xmlns:r="http://schemas.openxmlformats.org/officeDocument/2006/relationships" xmlns:p="http://schemas.openxmlformats.org/presentationml/2006/main">
  <p:tag name="PA" val="v5.2.9"/>
</p:tagLst>
</file>

<file path=ppt/tags/tag12.xml><?xml version="1.0" encoding="utf-8"?>
<p:tagLst xmlns:a="http://schemas.openxmlformats.org/drawingml/2006/main" xmlns:r="http://schemas.openxmlformats.org/officeDocument/2006/relationships" xmlns:p="http://schemas.openxmlformats.org/presentationml/2006/main">
  <p:tag name="PA" val="v5.2.9"/>
</p:tagLst>
</file>

<file path=ppt/tags/tag13.xml><?xml version="1.0" encoding="utf-8"?>
<p:tagLst xmlns:a="http://schemas.openxmlformats.org/drawingml/2006/main" xmlns:r="http://schemas.openxmlformats.org/officeDocument/2006/relationships" xmlns:p="http://schemas.openxmlformats.org/presentationml/2006/main">
  <p:tag name="PA" val="v5.2.9"/>
</p:tagLst>
</file>

<file path=ppt/tags/tag14.xml><?xml version="1.0" encoding="utf-8"?>
<p:tagLst xmlns:a="http://schemas.openxmlformats.org/drawingml/2006/main" xmlns:r="http://schemas.openxmlformats.org/officeDocument/2006/relationships" xmlns:p="http://schemas.openxmlformats.org/presentationml/2006/main">
  <p:tag name="PA" val="v5.2.9"/>
</p:tagLst>
</file>

<file path=ppt/tags/tag15.xml><?xml version="1.0" encoding="utf-8"?>
<p:tagLst xmlns:a="http://schemas.openxmlformats.org/drawingml/2006/main" xmlns:r="http://schemas.openxmlformats.org/officeDocument/2006/relationships" xmlns:p="http://schemas.openxmlformats.org/presentationml/2006/main">
  <p:tag name="PA" val="v5.2.9"/>
</p:tagLst>
</file>

<file path=ppt/tags/tag16.xml><?xml version="1.0" encoding="utf-8"?>
<p:tagLst xmlns:a="http://schemas.openxmlformats.org/drawingml/2006/main" xmlns:r="http://schemas.openxmlformats.org/officeDocument/2006/relationships" xmlns:p="http://schemas.openxmlformats.org/presentationml/2006/main">
  <p:tag name="PA" val="v5.2.9"/>
</p:tagLst>
</file>

<file path=ppt/tags/tag17.xml><?xml version="1.0" encoding="utf-8"?>
<p:tagLst xmlns:a="http://schemas.openxmlformats.org/drawingml/2006/main" xmlns:r="http://schemas.openxmlformats.org/officeDocument/2006/relationships" xmlns:p="http://schemas.openxmlformats.org/presentationml/2006/main">
  <p:tag name="PA" val="v5.2.9"/>
</p:tagLst>
</file>

<file path=ppt/tags/tag18.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ags/tag5.xml><?xml version="1.0" encoding="utf-8"?>
<p:tagLst xmlns:a="http://schemas.openxmlformats.org/drawingml/2006/main" xmlns:r="http://schemas.openxmlformats.org/officeDocument/2006/relationships" xmlns:p="http://schemas.openxmlformats.org/presentationml/2006/main">
  <p:tag name="PA" val="v5.2.9"/>
</p:tagLst>
</file>

<file path=ppt/tags/tag6.xml><?xml version="1.0" encoding="utf-8"?>
<p:tagLst xmlns:a="http://schemas.openxmlformats.org/drawingml/2006/main" xmlns:r="http://schemas.openxmlformats.org/officeDocument/2006/relationships" xmlns:p="http://schemas.openxmlformats.org/presentationml/2006/main">
  <p:tag name="PA" val="v5.2.9"/>
</p:tagLst>
</file>

<file path=ppt/tags/tag7.xml><?xml version="1.0" encoding="utf-8"?>
<p:tagLst xmlns:a="http://schemas.openxmlformats.org/drawingml/2006/main" xmlns:r="http://schemas.openxmlformats.org/officeDocument/2006/relationships" xmlns:p="http://schemas.openxmlformats.org/presentationml/2006/main">
  <p:tag name="PA" val="v5.2.9"/>
</p:tagLst>
</file>

<file path=ppt/tags/tag8.xml><?xml version="1.0" encoding="utf-8"?>
<p:tagLst xmlns:a="http://schemas.openxmlformats.org/drawingml/2006/main" xmlns:r="http://schemas.openxmlformats.org/officeDocument/2006/relationships" xmlns:p="http://schemas.openxmlformats.org/presentationml/2006/main">
  <p:tag name="PA" val="v5.2.9"/>
</p:tagLst>
</file>

<file path=ppt/tags/tag9.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Light">
  <a:themeElements>
    <a:clrScheme name="Fluent Light">
      <a:dk1>
        <a:srgbClr val="53585F"/>
      </a:dk1>
      <a:lt1>
        <a:srgbClr val="5F3E0C"/>
      </a:lt1>
      <a:dk2>
        <a:srgbClr val="53585F"/>
      </a:dk2>
      <a:lt2>
        <a:srgbClr val="D5D5D5"/>
      </a:lt2>
      <a:accent1>
        <a:srgbClr val="ADC5D9"/>
      </a:accent1>
      <a:accent2>
        <a:srgbClr val="C3DDF2"/>
      </a:accent2>
      <a:accent3>
        <a:srgbClr val="C9E7F2"/>
      </a:accent3>
      <a:accent4>
        <a:srgbClr val="B3D2D9"/>
      </a:accent4>
      <a:accent5>
        <a:srgbClr val="E9F2F1"/>
      </a:accent5>
      <a:accent6>
        <a:srgbClr val="E9E9F2"/>
      </a:accent6>
      <a:hlink>
        <a:srgbClr val="0000FF"/>
      </a:hlink>
      <a:folHlink>
        <a:srgbClr val="FF00FF"/>
      </a:folHlink>
    </a:clrScheme>
    <a:fontScheme name="苹方与Arial">
      <a:majorFont>
        <a:latin typeface="Arial"/>
        <a:ea typeface="苹方-简"/>
        <a:cs typeface=""/>
      </a:majorFont>
      <a:minorFont>
        <a:latin typeface="Arial"/>
        <a:ea typeface="苹方-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ark">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721</TotalTime>
  <Words>1623</Words>
  <Application>Microsoft Macintosh PowerPoint</Application>
  <PresentationFormat>Widescreen</PresentationFormat>
  <Paragraphs>233</Paragraphs>
  <Slides>34</Slides>
  <Notes>31</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34</vt:i4>
      </vt:variant>
    </vt:vector>
  </HeadingPairs>
  <TitlesOfParts>
    <vt:vector size="52" baseType="lpstr">
      <vt:lpstr>等线</vt:lpstr>
      <vt:lpstr>微软雅黑</vt:lpstr>
      <vt:lpstr>PingFang SC</vt:lpstr>
      <vt:lpstr>PingFang SC Medium</vt:lpstr>
      <vt:lpstr>PingFang SC Semibold</vt:lpstr>
      <vt:lpstr>Arial</vt:lpstr>
      <vt:lpstr>Calibri</vt:lpstr>
      <vt:lpstr>SF Mono</vt:lpstr>
      <vt:lpstr>SF Pro Display</vt:lpstr>
      <vt:lpstr>SF Pro Display Medium</vt:lpstr>
      <vt:lpstr>SF Pro Display Semibold</vt:lpstr>
      <vt:lpstr>SF Pro Display Semibold</vt:lpstr>
      <vt:lpstr>SF Pro Rounded</vt:lpstr>
      <vt:lpstr>SF Pro SC</vt:lpstr>
      <vt:lpstr>SF Pro Text</vt:lpstr>
      <vt:lpstr>SF Pro Text Medium</vt:lpstr>
      <vt:lpstr>Light</vt:lpstr>
      <vt:lpstr>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e38896</dc:creator>
  <cp:lastModifiedBy>Milvoid Cleveland</cp:lastModifiedBy>
  <cp:revision>170</cp:revision>
  <dcterms:created xsi:type="dcterms:W3CDTF">2024-11-15T07:19:02Z</dcterms:created>
  <dcterms:modified xsi:type="dcterms:W3CDTF">2025-04-28T12:41:55Z</dcterms:modified>
</cp:coreProperties>
</file>