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bIns="91440" tIns="91440"/>
          <a:lstStyle/>
          <a:p>
            <a:pPr algn="ctr">
              <a:defRPr sz="4400" b="1">
                <a:solidFill>
                  <a:srgbClr val="2980B9"/>
                </a:solidFill>
              </a:defRPr>
            </a:pPr>
            <a:r>
              <a:t>System Rekomendacji Filmów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4572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Filtrowanie oparte na zawartości (Content-Based Filtering)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Rekomenduje filmy podobne do tych, które użytkownik lubił wcześniej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Bazuje na atrybutach filmów (gatunki, aktorzy, reżyserzy)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Analizuje właściwości filmów i rekomenduje pozycje o podobnych cechach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filtered = self.movies_df[</a:t>
            </a:r>
            <a:br/>
            <a:r>
              <a:t>    (self.movies_df['genres'].apply(lambda g: any(genre in g for genre in preferred_genres))) &amp;</a:t>
            </a:r>
            <a:br/>
            <a:r>
              <a:t>    (self.movies_df['vote_average'] &gt;= min_rating)</a:t>
            </a:r>
            <a:br/>
            <a:r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Filtrowanie kolaboratywne (Collaborative Filtering)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Rekomenduje filmy na podstawie preferencji podobnych użytkowników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Znajduje wzorce w zachowaniach użytkowników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Nie wymaga zrozumienia zawartości filmów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# Znajdź podobnych użytkowników</a:t>
            </a:r>
            <a:br/>
            <a:r>
              <a:t>similar_users = self._get_similar_users(user_id)</a:t>
            </a:r>
            <a:br/>
            <a:r>
              <a:t>        </a:t>
            </a:r>
            <a:br/>
            <a:r>
              <a:t># Pobierz filmy wysoko ocenione przez podobnych użytkowników</a:t>
            </a:r>
            <a:br/>
            <a:r>
              <a:t>similar_users_ratings = self.user_item_matrix.loc[similar_users]</a:t>
            </a:r>
            <a:br/>
            <a:r>
              <a:t>mean_ratings = similar_users_ratings.mean()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Faktoryzacja macierzy (Matrix Factorization)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Rozkłada macierz interakcji użytkownik-film na czynniki ukryte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Odkrywa ukryte wzorce w preferencjach użytkowników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Technika spopularyzowana przez Netflix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def _perform_svd(self):</a:t>
            </a:r>
            <a:br/>
            <a:r>
              <a:t>    # Wykonaj SVD (Singular Value Decomposition)</a:t>
            </a:r>
            <a:br/>
            <a:r>
              <a:t>    matrix = self.user_item_matrix.fillna(0).values</a:t>
            </a:r>
            <a:br/>
            <a:r>
              <a:t>    U, sigma, Vt = np.linalg.svd(matrix, full_matrices=False)</a:t>
            </a:r>
            <a:br/>
            <a:r>
              <a:t>    </a:t>
            </a:r>
            <a:br/>
            <a:r>
              <a:t>    # Ogranicz do n_factors</a:t>
            </a:r>
            <a:br/>
            <a:r>
              <a:t>    U = U[:, :self.n_factors]</a:t>
            </a:r>
            <a:br/>
            <a:r>
              <a:t>    sigma = sigma[:self.n_factors]</a:t>
            </a:r>
            <a:br/>
            <a:r>
              <a:t>    Vt = Vt[:self.n_factors, :]</a:t>
            </a:r>
            <a:br/>
            <a:r>
              <a:t>    </a:t>
            </a:r>
            <a:br/>
            <a:r>
              <a:t>    return U, sigma, Vt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Rekomendacje hybrydowe (Hybrid Recommendation)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Łączy filtrowanie oparte na zawartości i filtrowanie kolaboratywne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Wykorzystuje mocne strony obu metod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Zapewnia bardziej dokładne i zróżnicowane rekomendacje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Elementy uczenia maszynowego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def recommend(self, preferences: dict, n: int = 5):</a:t>
            </a:r>
            <a:br/>
            <a:r>
              <a:t>    # Pobierz rekomendacje z każdego modelu</a:t>
            </a:r>
            <a:br/>
            <a:r>
              <a:t>    content_recs = self.content_model.recommend(preferences, n=n*2)</a:t>
            </a:r>
            <a:br/>
            <a:r>
              <a:t>    collab_recs = self.collaborative_model.recommend(preferences, n=n*2)</a:t>
            </a:r>
            <a:br/>
            <a:r>
              <a:t>    </a:t>
            </a:r>
            <a:br/>
            <a:r>
              <a:t>    # Połącz rekomendacje z wagami</a:t>
            </a:r>
            <a:br/>
            <a:r>
              <a:t>    combined_recs = self._combine_recommendations(content_recs, collab_recs)</a:t>
            </a:r>
            <a:br/>
            <a:r>
              <a:t>    </a:t>
            </a:r>
            <a:br/>
            <a:r>
              <a:t>    # Zastosuj zwiększenie różnorodności</a:t>
            </a:r>
            <a:br/>
            <a:r>
              <a:t>    diverse_recs = self._enhance_diversity(combined_recs, n)</a:t>
            </a:r>
            <a:br/>
            <a:r>
              <a:t>    </a:t>
            </a:r>
            <a:br/>
            <a:r>
              <a:t>    return diverse_recs.head(n)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Personalizacja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Dostosowywanie rekomendacji do indywidualnych preferencji użytkownika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Uwzględnianie gatunków, ocen, lat wydania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Możliwość określenia szczegółowych preferencji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# Interfejs użytkownika do zbierania preferencji</a:t>
            </a:r>
            <a:br/>
            <a:r>
              <a:t>genres = st.multiselect(</a:t>
            </a:r>
            <a:br/>
            <a:r>
              <a:t>    "Wybierz ulubione gatunki:",</a:t>
            </a:r>
            <a:br/>
            <a:r>
              <a:t>    ["Akcja", "Przygodowy", "Animacja", "Komedia", "Kryminał", ...]</a:t>
            </a:r>
            <a:br/>
            <a:r>
              <a:t>)</a:t>
            </a:r>
            <a:br/>
            <a:br/>
            <a:r>
              <a:t>min_rating = st.slider("Minimalna ocena filmu:", 0.0, 10.0, 7.0)</a:t>
            </a:r>
            <a:br/>
            <a:r>
              <a:t>release_year = st.slider("Zakres lat wydania:", 1900, 2025, (2000, 2025))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1. Wprowadzenie do projektu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2. Zaawansowane metody dziedziczenia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3. Elementy uczenia maszynowego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4. Techniki rekomendacji stosowane przez Netflix i YouTube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5. Struktura projektu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6. Demonstracja systemu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7. Plany rozwoju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Zwiększanie różnorodności (Diversity Enhancement)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Zapobieganie efektowi "bańki filtrującej"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Algorytm zachłanny do zapewnienia różnorodności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Użytkownicy otrzymują zróżnicowane propozycje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def _enhance_diversity(self, recommendations, n):</a:t>
            </a:r>
            <a:br/>
            <a:r>
              <a:t>    # Zacznij od najwyżej ocenianej pozycji</a:t>
            </a:r>
            <a:br/>
            <a:r>
              <a:t>    diverse_indices = [0]</a:t>
            </a:r>
            <a:br/>
            <a:r>
              <a:t>    candidate_indices = list(range(1, len(recommendations)))</a:t>
            </a:r>
            <a:br/>
            <a:r>
              <a:t>    </a:t>
            </a:r>
            <a:br/>
            <a:r>
              <a:t>    # Algorytm zachłanny do maksymalizacji różnorodności</a:t>
            </a:r>
            <a:br/>
            <a:r>
              <a:t>    while len(diverse_indices) &lt; n and candidate_indices:</a:t>
            </a:r>
            <a:br/>
            <a:r>
              <a:t>        max_diversity_idx = None</a:t>
            </a:r>
            <a:br/>
            <a:r>
              <a:t>        max_diversity = -1</a:t>
            </a:r>
            <a:br/>
            <a:r>
              <a:t>        </a:t>
            </a:r>
            <a:br/>
            <a:r>
              <a:t>        for idx in candidate_indices:</a:t>
            </a:r>
            <a:br/>
            <a:r>
              <a:t>            # Oblicz różnorodność jako sumę różnic gatunków</a:t>
            </a:r>
            <a:br/>
            <a:r>
              <a:t>            diversity = self._calculate_diversity(recommendations.iloc[idx], </a:t>
            </a:r>
            <a:br/>
            <a:r>
              <a:t>                                                recommendations.iloc[diverse_indices])</a:t>
            </a:r>
            <a:br/>
            <a:r>
              <a:t>            </a:t>
            </a:r>
            <a:br/>
            <a:r>
              <a:t>            if diversity &gt; max_diversity:</a:t>
            </a:r>
            <a:br/>
            <a:r>
              <a:t>                max_diversity = diversity</a:t>
            </a:r>
            <a:br/>
            <a:r>
              <a:t>                max_diversity_idx = idx</a:t>
            </a:r>
            <a:br/>
            <a:r>
              <a:t>        </a:t>
            </a:r>
            <a:br/>
            <a:r>
              <a:t>        if max_diversity_idx is not None:</a:t>
            </a:r>
            <a:br/>
            <a:r>
              <a:t>            diverse_indices.append(max_diversity_idx)</a:t>
            </a:r>
            <a:br/>
            <a:r>
              <a:t>            candidate_indices.remove(max_diversity_idx)</a:t>
            </a:r>
            <a:br/>
            <a:r>
              <a:t>        else:</a:t>
            </a:r>
            <a:br/>
            <a:r>
              <a:t>            break</a:t>
            </a:r>
            <a:br/>
            <a:r>
              <a:t>    </a:t>
            </a:r>
            <a:br/>
            <a:r>
              <a:t>    return recommendations.iloc[diverse_indices]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Podejście hybrydowe z wagami (Weighted Hybrid Approach)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Możliwość dostosowania wpływu różnych strategii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Użytkownicy mogą regulować wagi dla filtrowania opartego na zawartości i kolaboratywnego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Dostrajanie strategii rekomendacji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# Dodaj suwaki dla wag</a:t>
            </a:r>
            <a:br/>
            <a:r>
              <a:t>content_weight = st.sidebar.slider("Waga filtrowania opartego na zawartości", 0.0, 1.0, 0.5, 0.1)</a:t>
            </a:r>
            <a:br/>
            <a:r>
              <a:t>collab_weight = 1.0 - content_weight</a:t>
            </a:r>
            <a:br/>
            <a:r>
              <a:t>st.sidebar.text(f"Waga filtrowania kolaboratywnego: {collab_weight:.1f}")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Faktoryzacja macierzy (Matrix Factorization)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Podstawowa technika używana w systemie rekomendacji Netflix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Odkrywanie ukrytych wzorców w preferencjach użytkowników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Przewidywanie ocen na podstawie rozkładu macierzy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Techniki rekomendacji stosowane przez Netflix i YouTube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def _predict_ratings(self, user_idx):</a:t>
            </a:r>
            <a:br/>
            <a:r>
              <a:t>    """Przewiduj oceny dla użytkownika na podstawie sfaktoryzowanych macierzy."""</a:t>
            </a:r>
            <a:br/>
            <a:r>
              <a:t>    user_factors = self.U[user_idx, :]</a:t>
            </a:r>
            <a:br/>
            <a:r>
              <a:t>    predicted_ratings = np.dot(np.dot(user_factors, np.diag(self.sigma)), self.Vt)</a:t>
            </a:r>
            <a:br/>
            <a:r>
              <a:t>    return predicted_ratings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Struktura projektu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Główne komponenty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**Recommender/**: Zawiera implementacje modeli rekomendacji</a:t>
            </a:r>
          </a:p>
          <a:p>
            <a:pPr lvl="2">
              <a:defRPr sz="1400">
                <a:solidFill>
                  <a:srgbClr val="34495E"/>
                </a:solidFill>
                <a:latin typeface="Calibri"/>
              </a:defRPr>
            </a:pPr>
            <a:r>
              <a:t>**base.py**: Definiuje abstrakcyjną klasę bazową dla wszystkich modeli</a:t>
            </a:r>
          </a:p>
          <a:p>
            <a:pPr lvl="2">
              <a:defRPr sz="1400">
                <a:solidFill>
                  <a:srgbClr val="34495E"/>
                </a:solidFill>
                <a:latin typeface="Calibri"/>
              </a:defRPr>
            </a:pPr>
            <a:r>
              <a:t>**content_based.py**: Implementuje filtrowanie oparte na zawartości</a:t>
            </a:r>
          </a:p>
          <a:p>
            <a:pPr lvl="2">
              <a:defRPr sz="1400">
                <a:solidFill>
                  <a:srgbClr val="34495E"/>
                </a:solidFill>
                <a:latin typeface="Calibri"/>
              </a:defRPr>
            </a:pPr>
            <a:r>
              <a:t>**collaborative_filtering.py**: Implementuje filtrowanie kolaboratywne</a:t>
            </a:r>
          </a:p>
          <a:p>
            <a:pPr lvl="2">
              <a:defRPr sz="1400">
                <a:solidFill>
                  <a:srgbClr val="34495E"/>
                </a:solidFill>
                <a:latin typeface="Calibri"/>
              </a:defRPr>
            </a:pPr>
            <a:r>
              <a:t>**hybrid.py**: Implementuje rekomendacje hybrydowe i modele faktoryzacji macierzy</a:t>
            </a:r>
          </a:p>
          <a:p>
            <a:pPr lvl="2">
              <a:defRPr sz="1400">
                <a:solidFill>
                  <a:srgbClr val="34495E"/>
                </a:solidFill>
                <a:latin typeface="Calibri"/>
              </a:defRPr>
            </a:pPr>
            <a:r>
              <a:t>**fetcher.py**: Obsługuje pobieranie danych o filmach z API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**UI/**: Zawiera komponenty interfejsu użytkownika</a:t>
            </a:r>
          </a:p>
          <a:p>
            <a:pPr lvl="2">
              <a:defRPr sz="1400">
                <a:solidFill>
                  <a:srgbClr val="34495E"/>
                </a:solidFill>
                <a:latin typeface="Calibri"/>
              </a:defRPr>
            </a:pPr>
            <a:r>
              <a:t>**interface.py**: Obsługuje zbieranie preferencji użytkownika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**main.py**: Główny punkt wejścia aplikacji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Struktura projektu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Przepływ danych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1. Użytkownik określa swoje preferencje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2. System pobiera popularne filmy z API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3. Wybrany model rekomendacji przetwarza dane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4. System prezentuje rekomendowane filmy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Struktura projektu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def main():</a:t>
            </a:r>
            <a:br/>
            <a:r>
              <a:t>    # Pobierz preferencje użytkownika</a:t>
            </a:r>
            <a:br/>
            <a:r>
              <a:t>    preferences = get_user_preferences()</a:t>
            </a:r>
            <a:br/>
            <a:r>
              <a:t>    </a:t>
            </a:r>
            <a:br/>
            <a:r>
              <a:t>    # Pobierz filmy</a:t>
            </a:r>
            <a:br/>
            <a:r>
              <a:t>    fetcher = MovieFetcher(API_KEY)</a:t>
            </a:r>
            <a:br/>
            <a:r>
              <a:t>    movies_df = fetcher.fetch_popular_movies(pages=2)</a:t>
            </a:r>
            <a:br/>
            <a:r>
              <a:t>    </a:t>
            </a:r>
            <a:br/>
            <a:r>
              <a:t>    # Wygeneruj rekomendacje na podstawie wybranego modelu</a:t>
            </a:r>
            <a:br/>
            <a:r>
              <a:t>    model = HybridRecommendationModel(movies_df, content_weight=0.5, collab_weight=0.5)</a:t>
            </a:r>
            <a:br/>
            <a:r>
              <a:t>    recommendations = model.recommend(preferences)</a:t>
            </a:r>
            <a:br/>
            <a:r>
              <a:t>    </a:t>
            </a:r>
            <a:br/>
            <a:r>
              <a:t>    # Wyświetl rekomendacje</a:t>
            </a:r>
            <a:br/>
            <a:r>
              <a:t>    # 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Demonstracja systemu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Interfejs użytkownika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Oparty na bibliotece Streamlit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Intuicyjny i responsywny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Możliwość wyboru modelu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Szczegółowe ustawienia preferencji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Wybór modelu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Filtrowanie oparte na zawartości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Filtrowanie kolaboratywne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Model hybrydowy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Faktoryzacja macierzy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Wprowadzenie do projektu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Cel projektu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Stworzenie zaawansowanego systemu rekomendacji filmów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Implementacja różnych algorytmów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Zastosowanie technik używanych przez platformy streamingowe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Główne funkcjonalności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Rekomendacje oparte na zawartości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Rekomendacje oparte na współpracy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Rekomendacje hybrydowe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Personalizacja preferencji użytkownika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Demonstracja systemu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Podstawowe preferencje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Wybór ulubionych gatunków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Minimalna ocena filmu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Zakres lat wydania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Zaawansowane preferencje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ID użytkownika (do personalizacji)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Preferencje nastroju filmu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Preferowana długość filmu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Preferowane języki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Demonstracja systemu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Wyświetlanie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Tytuł filmu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Ocena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Gatunki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Dodatkowe informacje (np. dopasowanie gatunku)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Demonstracja systemu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st.subheader("🎥 Rekomendowane filmy:")</a:t>
            </a:r>
            <a:br/>
            <a:r>
              <a:t>for _, row in recommendations.iterrows():</a:t>
            </a:r>
            <a:br/>
            <a:r>
              <a:t>    st.markdown(f"**{row['title']}** – ⭐ {row['vote_average']:.1f}")</a:t>
            </a:r>
            <a:br/>
            <a:r>
              <a:t>    </a:t>
            </a:r>
            <a:br/>
            <a:r>
              <a:t>    # Wyświetl informacje o gatunku, jeśli dostępne</a:t>
            </a:r>
            <a:br/>
            <a:r>
              <a:t>    if 'genres' in row and row['genres']:</a:t>
            </a:r>
            <a:br/>
            <a:r>
              <a:t>        genres_str = ", ".join(row['genres'])</a:t>
            </a:r>
            <a:br/>
            <a:r>
              <a:t>        st.text(f"Gatunki: {genres_str}")</a:t>
            </a:r>
            <a:br/>
            <a:r>
              <a:t>    </a:t>
            </a:r>
            <a:br/>
            <a:r>
              <a:t>    # Wyświetl dodatkowe informacje, jeśli dostępne</a:t>
            </a:r>
            <a:br/>
            <a:r>
              <a:t>    if model_type in ["Hybrid", "Matrix Factorization"] and 'genre_match' in row:</a:t>
            </a:r>
            <a:br/>
            <a:r>
              <a:t>        genre_match = row['genre_match']</a:t>
            </a:r>
            <a:br/>
            <a:r>
              <a:t>        if pd.notna(genre_match):  # Tylko pokaż pasek postępu, jeśli genre_match nie jest NaN</a:t>
            </a:r>
            <a:br/>
            <a:r>
              <a:t>            st.progress(min(genre_match, 3) / 3)  # Normalizuj do zakresu 0-1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Plany rozwoju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Przyszłe ulepszenia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Implementacja modeli rekomendacji opartych na głębokim uczeniu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Dodanie wsparcia dla ocen i opinii użytkowników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Uwzględnienie większej ilości metadanych filmów (aktorzy, reżyserzy itp.)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Implementacja aktualizacji rekomendacji w czasie rzeczywistym na podstawie interakcji użytkownika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Kluczowe osiągnięcia projektu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Implementacja zaawansowanych metod dziedziczenia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Wykorzystanie technik uczenia maszynowego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Zastosowanie metod rekomendacji używanych przez Netflix i YouTube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Stworzenie elastycznego i rozszerzalnego systemu</a:t>
            </a: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Zdobyta wiedza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Projektowanie obiektowe w Pythonie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Algorytmy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Techniki uczenia maszynowego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Tworzenie interaktywnych aplikacji webowych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Pytania?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Dziękuję za uwagę!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6000" b="1">
                <a:solidFill>
                  <a:srgbClr val="2980B9"/>
                </a:solidFill>
              </a:defRPr>
            </a:pPr>
            <a:r>
              <a:t>Dziękuję za uwagę!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3200400"/>
            <a:ext cx="5486400" cy="4572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Zaawansowane metody dziedziczenia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Klasy abstrakcyjne (Abstract Base Classes)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Wykorzystanie modułu ABC w Pythonie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Definiowanie abstrakcyjnych interfejsów dla modeli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Zapewnienie spójności implementacji różnych modeli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Zaawansowane metody dziedziczenia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from abc import ABC, abstractmethod</a:t>
            </a:r>
            <a:br/>
            <a:br/>
            <a:r>
              <a:t>class RecommendationModel(ABC):</a:t>
            </a:r>
            <a:br/>
            <a:r>
              <a:t>    @abstractmethod</a:t>
            </a:r>
            <a:br/>
            <a:r>
              <a:t>    def recommend(self, preferences: dict, n: int = 5):</a:t>
            </a:r>
            <a:br/>
            <a:r>
              <a:t>        pass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Zaawansowane metody dziedziczenia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Kompozycja zamiast dziedziczenia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Model hybrydowy wykorzystuje kompozycję do łączenia różnych strategii rekomendacji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Elastyczność w konfiguracji i rozszerzaniu systemu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Unikanie problemów związanych z wielokrotnym dziedziczeniem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Zaawansowane metody dziedziczenia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class HybridRecommendationModel(RecommendationModel):</a:t>
            </a:r>
            <a:br/>
            <a:r>
              <a:t>    def __init__(self, movies_df, ratings_df=None, content_weight=0.5, collab_weight=0.5):</a:t>
            </a:r>
            <a:br/>
            <a:r>
              <a:t>        self.content_model = ContentBasedModel(movies_df)</a:t>
            </a:r>
            <a:br/>
            <a:r>
              <a:t>        self.collaborative_model = CollaborativeFilteringModel(movies_df, ratings_df)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Zaawansowane metody dziedziczenia (cd.)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</a:p>
          <a:p>
            <a:pPr>
              <a:defRPr sz="1800">
                <a:solidFill>
                  <a:srgbClr val="34495E"/>
                </a:solidFill>
                <a:latin typeface="Calibri"/>
              </a:defRPr>
            </a:pPr>
            <a:r>
              <a:t>### Nadpisywanie metod (Method Overriding)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Każdy model rekomendacji implementuje własną wersję metody `recommend`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Dostosowanie zachowania do specyfiki danego algorytmu</a:t>
            </a:r>
          </a:p>
          <a:p>
            <a:pPr lvl="1">
              <a:defRPr sz="1600">
                <a:solidFill>
                  <a:srgbClr val="34495E"/>
                </a:solidFill>
                <a:latin typeface="Calibri"/>
              </a:defRPr>
            </a:pPr>
            <a:r>
              <a:t>Zachowanie spójnego interfejsu dla wszystkich modeli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73152" tIns="73152"/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t>Zaawansowane metody dziedziczenia (cd.) - 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</a:p>
          <a:p>
            <a:pPr>
              <a:defRPr sz="1200">
                <a:solidFill>
                  <a:srgbClr val="2980B9"/>
                </a:solidFill>
                <a:latin typeface="Courier New"/>
              </a:defRPr>
            </a:pPr>
            <a:r>
              <a:t>def recommend(self, preferences: dict, n: int = 5):</a:t>
            </a:r>
            <a:br/>
            <a:r>
              <a:t>    # Implementacja specyficzna dla danego modelu</a:t>
            </a:r>
            <a:br/>
            <a:r>
              <a:t>    # ...</a:t>
            </a:r>
            <a:br/>
            <a:r>
              <a:t>    return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