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6" r:id="rId38"/>
    <p:sldId id="297" r:id="rId39"/>
    <p:sldId id="29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heCidRMC/Diplomatura-de-Especializacion-en-Desarrollo-de-Aplicaciones-con-I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rodrigo-maldonado-cadenillas-73a9b2b9/" TargetMode="External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18104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7003520" y="192046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sz="1400" b="1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36501" y="135738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estrategia, hacer deporte, viajar y leer sobre tecnología o el universo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04051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3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021299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304031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5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315712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611963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567547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AE273E-8EAC-4648-BB50-CB3E630A06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967"/>
          <a:stretch/>
        </p:blipFill>
        <p:spPr>
          <a:xfrm>
            <a:off x="7215963" y="1084217"/>
            <a:ext cx="1762990" cy="1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237864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 dirty="0"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38B816-7A7F-4F42-8351-BF64334F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33" y="2992190"/>
            <a:ext cx="5481693" cy="19530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 dirty="0"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Ventajas </a:t>
            </a:r>
            <a:r>
              <a:rPr lang="es-PE" dirty="0"/>
              <a:t>y</a:t>
            </a:r>
            <a:r>
              <a:rPr lang="es" dirty="0"/>
              <a:t> desventajas </a:t>
            </a:r>
            <a:r>
              <a:rPr lang="es-PE" dirty="0"/>
              <a:t>de los Árboles de Decisión</a:t>
            </a:r>
            <a:endParaRPr dirty="0"/>
          </a:p>
        </p:txBody>
      </p:sp>
      <p:sp>
        <p:nvSpPr>
          <p:cNvPr id="615" name="Google Shape;615;p40"/>
          <p:cNvSpPr/>
          <p:nvPr/>
        </p:nvSpPr>
        <p:spPr>
          <a:xfrm>
            <a:off x="311699" y="1404375"/>
            <a:ext cx="84707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Son inestables. Una alteración en la data puede cambiar todo el árbol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No encuetran el óptimo glob</a:t>
            </a:r>
            <a:r>
              <a:rPr lang="es-PE" sz="1800" dirty="0">
                <a:solidFill>
                  <a:schemeClr val="dk2"/>
                </a:solidFill>
              </a:rPr>
              <a:t>al, dificultad NP Complete – O(</a:t>
            </a:r>
            <a:r>
              <a:rPr lang="es-PE" sz="1800" dirty="0" err="1">
                <a:solidFill>
                  <a:schemeClr val="dk2"/>
                </a:solidFill>
              </a:rPr>
              <a:t>exp</a:t>
            </a:r>
            <a:r>
              <a:rPr lang="es-PE" sz="1800" dirty="0">
                <a:solidFill>
                  <a:schemeClr val="dk2"/>
                </a:solidFill>
              </a:rPr>
              <a:t>(n))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</a:t>
            </a:r>
            <a:r>
              <a:rPr lang="es" dirty="0">
                <a:uFill>
                  <a:noFill/>
                </a:uFill>
                <a:hlinkClick r:id="rId4"/>
              </a:rPr>
              <a:t>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/>
              <a:t>ón es un método de aprendizaje </a:t>
            </a:r>
            <a:r>
              <a:rPr lang="es" b="1"/>
              <a:t>supervisado no paramétrico</a:t>
            </a:r>
            <a:r>
              <a:rPr lang="es"/>
              <a:t> utilizado para la </a:t>
            </a:r>
            <a:r>
              <a:rPr lang="es" b="1"/>
              <a:t>clasificación </a:t>
            </a:r>
            <a:r>
              <a:rPr lang="es"/>
              <a:t>y la </a:t>
            </a:r>
            <a:r>
              <a:rPr lang="es" b="1"/>
              <a:t>regresión</a:t>
            </a:r>
            <a:r>
              <a:rPr lang="es"/>
              <a:t>, donde se cumple lo siguiente: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El nodo inicial se le conoce como </a:t>
            </a:r>
            <a:r>
              <a:rPr lang="es" b="1">
                <a:solidFill>
                  <a:srgbClr val="FF0000"/>
                </a:solidFill>
              </a:rPr>
              <a:t>Raíz</a:t>
            </a:r>
            <a:endParaRPr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extensi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dicha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(el conjunto de instancias que cubre) es el segmento del espacio de instancias asociado a la hoja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1117</Words>
  <Application>Microsoft Office PowerPoint</Application>
  <PresentationFormat>Presentación en pantalla (16:9)</PresentationFormat>
  <Paragraphs>210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y desventajas de los Árboles de Decisión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34</cp:revision>
  <dcterms:modified xsi:type="dcterms:W3CDTF">2019-08-09T03:29:40Z</dcterms:modified>
</cp:coreProperties>
</file>