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3" r:id="rId1"/>
  </p:sldMasterIdLst>
  <p:notesMasterIdLst>
    <p:notesMasterId r:id="rId22"/>
  </p:notesMasterIdLst>
  <p:sldIdLst>
    <p:sldId id="256" r:id="rId2"/>
    <p:sldId id="268" r:id="rId3"/>
    <p:sldId id="269" r:id="rId4"/>
    <p:sldId id="272" r:id="rId5"/>
    <p:sldId id="277" r:id="rId6"/>
    <p:sldId id="275" r:id="rId7"/>
    <p:sldId id="276" r:id="rId8"/>
    <p:sldId id="273" r:id="rId9"/>
    <p:sldId id="278" r:id="rId10"/>
    <p:sldId id="274" r:id="rId11"/>
    <p:sldId id="279" r:id="rId12"/>
    <p:sldId id="280" r:id="rId13"/>
    <p:sldId id="281" r:id="rId14"/>
    <p:sldId id="282" r:id="rId15"/>
    <p:sldId id="283" r:id="rId16"/>
    <p:sldId id="286" r:id="rId17"/>
    <p:sldId id="284" r:id="rId18"/>
    <p:sldId id="285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주섭" initials="장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4"/>
    <p:restoredTop sz="94599"/>
  </p:normalViewPr>
  <p:slideViewPr>
    <p:cSldViewPr snapToGrid="0" snapToObjects="1">
      <p:cViewPr varScale="1">
        <p:scale>
          <a:sx n="67" d="100"/>
          <a:sy n="67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323F-C6A4-344E-A3C5-B356D8410BC5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26200-1FFB-FB46-AF2F-4FA35AFCD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44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4" r:id="rId1"/>
    <p:sldLayoutId id="2147485085" r:id="rId2"/>
    <p:sldLayoutId id="2147485086" r:id="rId3"/>
    <p:sldLayoutId id="2147485087" r:id="rId4"/>
    <p:sldLayoutId id="2147485088" r:id="rId5"/>
    <p:sldLayoutId id="2147485089" r:id="rId6"/>
    <p:sldLayoutId id="2147485090" r:id="rId7"/>
    <p:sldLayoutId id="2147485091" r:id="rId8"/>
    <p:sldLayoutId id="2147485092" r:id="rId9"/>
    <p:sldLayoutId id="2147485093" r:id="rId10"/>
    <p:sldLayoutId id="2147485094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1481" y="1276643"/>
            <a:ext cx="5769088" cy="1809457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Web-application</a:t>
            </a:r>
            <a:br>
              <a:rPr kumimoji="1" lang="en-US" altLang="ko-KR" sz="2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2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4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ko-KR" altLang="en-US" sz="2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5257800" y="2952750"/>
            <a:ext cx="1819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smtClean="0"/>
              <a:t>HERS</a:t>
            </a:r>
            <a:endParaRPr kumimoji="1" lang="ko-KR" altLang="en-US" sz="5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344854" y="44577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2016003281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권재훈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344853" y="493549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2016003509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박재훈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9344852" y="587942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2016003972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최재영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9344852" y="54074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2016003581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서그림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4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2"/>
          <a:stretch/>
        </p:blipFill>
        <p:spPr>
          <a:xfrm>
            <a:off x="2809602" y="2669903"/>
            <a:ext cx="6980394" cy="2806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64235" y="1443090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상대팀 </a:t>
            </a:r>
            <a:r>
              <a:rPr lang="ko-KR" altLang="en-US" dirty="0"/>
              <a:t>구하기 신청할때 날짜가 2주 미만인 경우</a:t>
            </a:r>
          </a:p>
        </p:txBody>
      </p:sp>
    </p:spTree>
    <p:extLst>
      <p:ext uri="{BB962C8B-B14F-4D97-AF65-F5344CB8AC3E}">
        <p14:creationId xmlns:p14="http://schemas.microsoft.com/office/powerpoint/2010/main" val="1332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464235" y="1443090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상대팀 구하기 신청할때 날짜가 </a:t>
            </a:r>
            <a:r>
              <a:rPr lang="en-US" altLang="ko-KR" dirty="0"/>
              <a:t>2</a:t>
            </a:r>
            <a:r>
              <a:rPr lang="ko-KR" altLang="en-US" dirty="0"/>
              <a:t>주 이상인 경우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8"/>
          <a:stretch/>
        </p:blipFill>
        <p:spPr>
          <a:xfrm>
            <a:off x="2217420" y="2362563"/>
            <a:ext cx="7850777" cy="348959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4144191" y="5421086"/>
            <a:ext cx="3997234" cy="43107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07" y="1928201"/>
            <a:ext cx="8080690" cy="48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3038" r="2091" b="3470"/>
          <a:stretch/>
        </p:blipFill>
        <p:spPr>
          <a:xfrm>
            <a:off x="2247899" y="2000249"/>
            <a:ext cx="7581901" cy="428625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586878" y="5581650"/>
            <a:ext cx="3152298" cy="7048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23" y="3054350"/>
            <a:ext cx="6362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511300"/>
            <a:ext cx="10166418" cy="4965700"/>
          </a:xfrm>
          <a:prstGeom prst="rect">
            <a:avLst/>
          </a:prstGeom>
        </p:spPr>
      </p:pic>
      <p:cxnSp>
        <p:nvCxnSpPr>
          <p:cNvPr id="6" name="직선 연결선[R] 5"/>
          <p:cNvCxnSpPr/>
          <p:nvPr/>
        </p:nvCxnSpPr>
        <p:spPr>
          <a:xfrm flipV="1">
            <a:off x="1600200" y="6267450"/>
            <a:ext cx="9525000" cy="19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9" y="3251382"/>
            <a:ext cx="11125200" cy="14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103330" y="1197275"/>
            <a:ext cx="515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다른 </a:t>
            </a:r>
            <a:r>
              <a:rPr lang="ko-KR" altLang="en-US" dirty="0"/>
              <a:t>아이디가 접속해서 매칭 요구에 응하는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예약을 </a:t>
            </a:r>
            <a:r>
              <a:rPr lang="ko-KR" altLang="en-US" dirty="0"/>
              <a:t>진행하다가 접근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8" y="2282371"/>
            <a:ext cx="9078686" cy="4221398"/>
          </a:xfrm>
          <a:prstGeom prst="rect">
            <a:avLst/>
          </a:prstGeom>
        </p:spPr>
      </p:pic>
      <p:cxnSp>
        <p:nvCxnSpPr>
          <p:cNvPr id="8" name="직선 연결선[R] 7"/>
          <p:cNvCxnSpPr/>
          <p:nvPr/>
        </p:nvCxnSpPr>
        <p:spPr>
          <a:xfrm>
            <a:off x="3108960" y="5029200"/>
            <a:ext cx="67404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액자 8"/>
          <p:cNvSpPr/>
          <p:nvPr/>
        </p:nvSpPr>
        <p:spPr>
          <a:xfrm>
            <a:off x="9170126" y="4754880"/>
            <a:ext cx="679268" cy="2743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1" t="1524" r="14910" b="9333"/>
          <a:stretch/>
        </p:blipFill>
        <p:spPr>
          <a:xfrm>
            <a:off x="3893232" y="1843606"/>
            <a:ext cx="5028197" cy="42323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6686" b="6666"/>
          <a:stretch/>
        </p:blipFill>
        <p:spPr>
          <a:xfrm>
            <a:off x="3870578" y="1843606"/>
            <a:ext cx="5050852" cy="4274469"/>
          </a:xfrm>
          <a:prstGeom prst="rect">
            <a:avLst/>
          </a:prstGeom>
        </p:spPr>
      </p:pic>
      <p:sp>
        <p:nvSpPr>
          <p:cNvPr id="12" name="액자 11"/>
          <p:cNvSpPr/>
          <p:nvPr/>
        </p:nvSpPr>
        <p:spPr>
          <a:xfrm>
            <a:off x="4800600" y="5695950"/>
            <a:ext cx="2019300" cy="3800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3" y="3209098"/>
            <a:ext cx="6540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1103330" y="1197275"/>
            <a:ext cx="515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다른 </a:t>
            </a:r>
            <a:r>
              <a:rPr lang="ko-KR" altLang="en-US" dirty="0"/>
              <a:t>아이디가 접속해서 매칭 요구에 응하는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Matching request </a:t>
            </a:r>
            <a:r>
              <a:rPr lang="ko-KR" altLang="en-US" dirty="0" smtClean="0"/>
              <a:t>메뉴에서 접근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2832100"/>
            <a:ext cx="3594100" cy="21844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400550" y="4229100"/>
            <a:ext cx="207645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0" y="2323187"/>
            <a:ext cx="10506705" cy="3811825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7315200" y="5016500"/>
            <a:ext cx="1028700" cy="5461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29" y="2246894"/>
            <a:ext cx="10506705" cy="40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1103330" y="1197275"/>
            <a:ext cx="515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다른 </a:t>
            </a:r>
            <a:r>
              <a:rPr lang="ko-KR" altLang="en-US" dirty="0"/>
              <a:t>아이디가 접속해서 매칭 요구에 응하는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Matching request </a:t>
            </a:r>
            <a:r>
              <a:rPr lang="ko-KR" altLang="en-US" dirty="0" smtClean="0"/>
              <a:t>메뉴에서 접근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0" y="2428069"/>
            <a:ext cx="10506705" cy="3811825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9293074" y="5143500"/>
            <a:ext cx="1028700" cy="495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21" y="888679"/>
            <a:ext cx="7965980" cy="58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103330" y="1197275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이제 다시 요청자의 아이디로 로그인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29" y="2214308"/>
            <a:ext cx="10560599" cy="3729292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7924800" y="4057650"/>
            <a:ext cx="1752600" cy="2857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5414" r="14832" b="25160"/>
          <a:stretch/>
        </p:blipFill>
        <p:spPr>
          <a:xfrm>
            <a:off x="2745077" y="1981200"/>
            <a:ext cx="727710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45820" y="413113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Matching Function</a:t>
            </a:r>
            <a:endParaRPr kumimoji="1"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29" y="2214308"/>
            <a:ext cx="10560599" cy="3729292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9677400" y="4019550"/>
            <a:ext cx="1409700" cy="361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67" y="1610221"/>
            <a:ext cx="8974121" cy="4818658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476750" y="5219700"/>
            <a:ext cx="3829050" cy="4762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5" y="1717675"/>
            <a:ext cx="99314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4717526" y="3009900"/>
            <a:ext cx="2582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 smtClean="0"/>
              <a:t>  Q / A .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977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5334000" y="118110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 smtClean="0"/>
              <a:t>HERS ?</a:t>
            </a:r>
            <a:endParaRPr kumimoji="1" lang="ko-KR" altLang="en-US" sz="54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5646583" y="301762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smtClean="0"/>
              <a:t>Easiest </a:t>
            </a:r>
            <a:endParaRPr kumimoji="1" lang="ko-KR" altLang="en-US" sz="3600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5481058" y="4001301"/>
            <a:ext cx="195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smtClean="0"/>
              <a:t>Quickest </a:t>
            </a:r>
            <a:endParaRPr kumimoji="1" lang="ko-KR" altLang="en-US" sz="36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2918755" y="4908526"/>
            <a:ext cx="720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 smtClean="0"/>
              <a:t>Hanyang</a:t>
            </a:r>
            <a:r>
              <a:rPr kumimoji="1" lang="en-US" altLang="ko-KR" sz="3600" dirty="0" smtClean="0"/>
              <a:t> Univ. Futsal Rental Service. 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3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4006146" y="3009900"/>
            <a:ext cx="4005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 smtClean="0"/>
              <a:t>Thank You.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859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3371850" y="2895600"/>
            <a:ext cx="5716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 smtClean="0"/>
              <a:t>Demonstration.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552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360170" y="1079863"/>
            <a:ext cx="5174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 smtClean="0"/>
              <a:t>Main Function</a:t>
            </a:r>
            <a:endParaRPr kumimoji="1" lang="ko-KR" altLang="en-US" sz="6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260255" y="2825932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smtClean="0"/>
              <a:t>・</a:t>
            </a:r>
            <a:r>
              <a:rPr kumimoji="1" lang="en-US" altLang="ko-KR" sz="3600" dirty="0" smtClean="0"/>
              <a:t>Notice </a:t>
            </a:r>
            <a:r>
              <a:rPr kumimoji="1" lang="en-US" altLang="ko-KR" sz="3600" dirty="0"/>
              <a:t>F</a:t>
            </a:r>
            <a:r>
              <a:rPr kumimoji="1" lang="en-US" altLang="ko-KR" sz="3600" dirty="0" smtClean="0"/>
              <a:t>unction</a:t>
            </a:r>
            <a:endParaRPr kumimoji="1" lang="ko-KR" altLang="en-US" sz="36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260255" y="4110336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smtClean="0"/>
              <a:t>・</a:t>
            </a:r>
            <a:r>
              <a:rPr kumimoji="1" lang="en-US" altLang="ko-KR" sz="3600" dirty="0" smtClean="0"/>
              <a:t>Matching</a:t>
            </a:r>
            <a:r>
              <a:rPr kumimoji="1" lang="en-US" altLang="ko-KR" sz="3600" dirty="0" smtClean="0"/>
              <a:t> Function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65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60170" y="1079863"/>
            <a:ext cx="8747138" cy="1720649"/>
            <a:chOff x="1360170" y="1079863"/>
            <a:chExt cx="8747138" cy="1720649"/>
          </a:xfrm>
        </p:grpSpPr>
        <p:sp>
          <p:nvSpPr>
            <p:cNvPr id="5" name="텍스트 상자 4"/>
            <p:cNvSpPr txBox="1"/>
            <p:nvPr/>
          </p:nvSpPr>
          <p:spPr>
            <a:xfrm>
              <a:off x="1360170" y="1079863"/>
              <a:ext cx="4065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dirty="0"/>
                <a:t>・ </a:t>
              </a:r>
              <a:r>
                <a:rPr kumimoji="1" lang="en-US" altLang="ko-KR" sz="3600" dirty="0" smtClean="0"/>
                <a:t>Notice Function</a:t>
              </a:r>
              <a:r>
                <a:rPr kumimoji="1" lang="ko-KR" altLang="en-US" sz="3600" dirty="0" smtClean="0"/>
                <a:t> </a:t>
              </a:r>
              <a:r>
                <a:rPr kumimoji="1" lang="en-US" altLang="ko-KR" sz="3600" dirty="0" smtClean="0"/>
                <a:t>?</a:t>
              </a:r>
              <a:endParaRPr kumimoji="1" lang="ko-KR" altLang="en-US" sz="3600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1360170" y="2277292"/>
              <a:ext cx="87471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kumimoji="1" lang="en-US" altLang="ko-KR" sz="2800" dirty="0" smtClean="0"/>
                <a:t>Provide today’s match lists which can be seen by users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60170" y="3701142"/>
            <a:ext cx="10312438" cy="2151537"/>
            <a:chOff x="1360170" y="4171405"/>
            <a:chExt cx="10312438" cy="2151537"/>
          </a:xfrm>
        </p:grpSpPr>
        <p:sp>
          <p:nvSpPr>
            <p:cNvPr id="9" name="텍스트 상자 8"/>
            <p:cNvSpPr txBox="1"/>
            <p:nvPr/>
          </p:nvSpPr>
          <p:spPr>
            <a:xfrm>
              <a:off x="1360170" y="4171405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dirty="0"/>
                <a:t>・ </a:t>
              </a:r>
              <a:r>
                <a:rPr kumimoji="1" lang="en-US" altLang="ko-KR" sz="3600" dirty="0" smtClean="0"/>
                <a:t>What for ?</a:t>
              </a:r>
              <a:endParaRPr kumimoji="1" lang="ko-KR" altLang="en-US" sz="3600" dirty="0"/>
            </a:p>
          </p:txBody>
        </p:sp>
        <p:sp>
          <p:nvSpPr>
            <p:cNvPr id="11" name="텍스트 상자 10"/>
            <p:cNvSpPr txBox="1"/>
            <p:nvPr/>
          </p:nvSpPr>
          <p:spPr>
            <a:xfrm>
              <a:off x="1360170" y="5368835"/>
              <a:ext cx="103124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kumimoji="1" lang="en-US" altLang="ko-KR" sz="2800" dirty="0" smtClean="0"/>
                <a:t>Users can show their match lists and it gives other people chance</a:t>
              </a:r>
              <a:br>
                <a:rPr kumimoji="1" lang="en-US" altLang="ko-KR" sz="2800" dirty="0" smtClean="0"/>
              </a:br>
              <a:r>
                <a:rPr kumimoji="1" lang="en-US" altLang="ko-KR" sz="2800" dirty="0" smtClean="0"/>
                <a:t> to watch match they want</a:t>
              </a:r>
              <a:endParaRPr kumimoji="1" lang="en-US" altLang="ko-KR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2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360170" y="1079863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Notice Function</a:t>
            </a:r>
            <a:endParaRPr kumimoji="1"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6" y="2665187"/>
            <a:ext cx="6600731" cy="299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48" y="2410098"/>
            <a:ext cx="4215364" cy="35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9" y="2282734"/>
            <a:ext cx="5301639" cy="3111681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1360170" y="1079863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Notice Function</a:t>
            </a:r>
            <a:endParaRPr kumimoji="1"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55" y="2452822"/>
            <a:ext cx="5747316" cy="27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2187859"/>
            <a:ext cx="10058400" cy="3973811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360170" y="1079863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・ </a:t>
            </a:r>
            <a:r>
              <a:rPr kumimoji="1" lang="en-US" altLang="ko-KR" sz="3600" dirty="0" smtClean="0"/>
              <a:t>Notice Function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79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60170" y="1079863"/>
            <a:ext cx="10187404" cy="1720649"/>
            <a:chOff x="1360170" y="1079863"/>
            <a:chExt cx="10187404" cy="1720649"/>
          </a:xfrm>
        </p:grpSpPr>
        <p:sp>
          <p:nvSpPr>
            <p:cNvPr id="5" name="텍스트 상자 4"/>
            <p:cNvSpPr txBox="1"/>
            <p:nvPr/>
          </p:nvSpPr>
          <p:spPr>
            <a:xfrm>
              <a:off x="1360170" y="1079863"/>
              <a:ext cx="4607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dirty="0"/>
                <a:t>・ </a:t>
              </a:r>
              <a:r>
                <a:rPr kumimoji="1" lang="en-US" altLang="ko-KR" sz="3600" dirty="0" smtClean="0"/>
                <a:t>Matching Function</a:t>
              </a:r>
              <a:r>
                <a:rPr kumimoji="1" lang="ko-KR" altLang="en-US" sz="3600" dirty="0" smtClean="0"/>
                <a:t> </a:t>
              </a:r>
              <a:r>
                <a:rPr kumimoji="1" lang="en-US" altLang="ko-KR" sz="3600" dirty="0" smtClean="0"/>
                <a:t>?</a:t>
              </a:r>
              <a:endParaRPr kumimoji="1" lang="ko-KR" altLang="en-US" sz="3600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1360170" y="2277292"/>
              <a:ext cx="10187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kumimoji="1" lang="en-US" altLang="ko-KR" sz="2800" dirty="0" smtClean="0"/>
                <a:t>Users can find out match </a:t>
              </a:r>
              <a:r>
                <a:rPr kumimoji="1" lang="en-US" altLang="ko-KR" sz="2800" dirty="0" err="1" smtClean="0"/>
                <a:t>oppeonent</a:t>
              </a:r>
              <a:r>
                <a:rPr kumimoji="1" lang="en-US" altLang="ko-KR" sz="2800" dirty="0" smtClean="0"/>
                <a:t> </a:t>
              </a:r>
              <a:r>
                <a:rPr kumimoji="1" lang="en-US" altLang="ko-KR" sz="2800" dirty="0" err="1" smtClean="0"/>
                <a:t>thorugh</a:t>
              </a:r>
              <a:r>
                <a:rPr kumimoji="1" lang="en-US" altLang="ko-KR" sz="2800" dirty="0" smtClean="0"/>
                <a:t>  request messages</a:t>
              </a:r>
              <a:endParaRPr kumimoji="1" lang="en-US" altLang="ko-KR" sz="2800" dirty="0" smtClean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60170" y="3701142"/>
            <a:ext cx="9515746" cy="2151537"/>
            <a:chOff x="1360170" y="4171405"/>
            <a:chExt cx="9515746" cy="2151537"/>
          </a:xfrm>
        </p:grpSpPr>
        <p:sp>
          <p:nvSpPr>
            <p:cNvPr id="9" name="텍스트 상자 8"/>
            <p:cNvSpPr txBox="1"/>
            <p:nvPr/>
          </p:nvSpPr>
          <p:spPr>
            <a:xfrm>
              <a:off x="1360170" y="4171405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dirty="0"/>
                <a:t>・ </a:t>
              </a:r>
              <a:r>
                <a:rPr kumimoji="1" lang="en-US" altLang="ko-KR" sz="3600" dirty="0" smtClean="0"/>
                <a:t>What for ?</a:t>
              </a:r>
              <a:endParaRPr kumimoji="1" lang="ko-KR" altLang="en-US" sz="3600" dirty="0"/>
            </a:p>
          </p:txBody>
        </p:sp>
        <p:sp>
          <p:nvSpPr>
            <p:cNvPr id="11" name="텍스트 상자 10"/>
            <p:cNvSpPr txBox="1"/>
            <p:nvPr/>
          </p:nvSpPr>
          <p:spPr>
            <a:xfrm>
              <a:off x="1360170" y="5368835"/>
              <a:ext cx="951574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kumimoji="1" lang="en-US" altLang="ko-KR" sz="2800" dirty="0" smtClean="0"/>
                <a:t>Users can request</a:t>
              </a:r>
              <a:r>
                <a:rPr kumimoji="1" lang="en-US" altLang="ko-KR" sz="2800" dirty="0"/>
                <a:t> </a:t>
              </a:r>
              <a:r>
                <a:rPr kumimoji="1" lang="en-US" altLang="ko-KR" sz="2800" dirty="0" smtClean="0"/>
                <a:t>match finding call so users can build their</a:t>
              </a:r>
              <a:br>
                <a:rPr kumimoji="1" lang="en-US" altLang="ko-KR" sz="2800" dirty="0" smtClean="0"/>
              </a:br>
              <a:r>
                <a:rPr kumimoji="1" lang="en-US" altLang="ko-KR" sz="2800" dirty="0" smtClean="0"/>
                <a:t>reservation lists  mutually</a:t>
              </a:r>
              <a:endParaRPr kumimoji="1" lang="en-US" altLang="ko-KR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2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헤드라인">
  <a:themeElements>
    <a:clrScheme name="헤드라인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헤드라인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헤드라인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819</TotalTime>
  <Words>197</Words>
  <Application>Microsoft Macintosh PowerPoint</Application>
  <PresentationFormat>와이드스크린</PresentationFormat>
  <Paragraphs>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Century Schoolbook</vt:lpstr>
      <vt:lpstr>Corbel</vt:lpstr>
      <vt:lpstr>Nanum Gothic</vt:lpstr>
      <vt:lpstr>Arial</vt:lpstr>
      <vt:lpstr>헤드라인</vt:lpstr>
      <vt:lpstr>Web-application project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Midterm Project </dc:title>
  <dc:creator>장주섭</dc:creator>
  <cp:lastModifiedBy>최재영</cp:lastModifiedBy>
  <cp:revision>53</cp:revision>
  <dcterms:created xsi:type="dcterms:W3CDTF">2016-11-22T08:08:12Z</dcterms:created>
  <dcterms:modified xsi:type="dcterms:W3CDTF">2017-12-18T14:46:32Z</dcterms:modified>
</cp:coreProperties>
</file>