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27-09-2023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4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27-09-2023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186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27-09-2023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246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27-09-2023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01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27-09-2023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4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27-09-2023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91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27-09-2023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523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27-09-2023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0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27-09-2023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432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5BE0CB-692D-44C4-82FE-CECFCF2E7B4B}" type="datetimeFigureOut">
              <a:rPr lang="es-CL" smtClean="0"/>
              <a:t>27-09-2023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85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27-09-2023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210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5BE0CB-692D-44C4-82FE-CECFCF2E7B4B}" type="datetimeFigureOut">
              <a:rPr lang="es-CL" smtClean="0"/>
              <a:t>27-09-2023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" TargetMode="External"/><Relationship Id="rId2" Type="http://schemas.openxmlformats.org/officeDocument/2006/relationships/hyperlink" Target="https://pokeapi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tform.openai.com/playgrou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Concepto API REST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1366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una API?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Una api es un mecanismo que permite comunicar información entre aplicaciones.</a:t>
            </a:r>
            <a:endParaRPr lang="es-CL" sz="3200" dirty="0"/>
          </a:p>
        </p:txBody>
      </p:sp>
      <p:pic>
        <p:nvPicPr>
          <p:cNvPr id="1030" name="Picture 6" descr="RESTful A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119" y="2799353"/>
            <a:ext cx="6274722" cy="329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95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582" y="0"/>
            <a:ext cx="4518104" cy="68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1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38" y="1015230"/>
            <a:ext cx="8134926" cy="31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3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API’s</a:t>
            </a:r>
            <a:r>
              <a:rPr lang="es-ES" dirty="0" smtClean="0"/>
              <a:t> Ejemplos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>
                <a:hlinkClick r:id="rId2"/>
              </a:rPr>
              <a:t>PokéAPI</a:t>
            </a:r>
            <a:r>
              <a:rPr lang="es-CL" dirty="0">
                <a:hlinkClick r:id="rId2"/>
              </a:rPr>
              <a:t> (pokeapi.co</a:t>
            </a:r>
            <a:r>
              <a:rPr lang="es-CL" dirty="0" smtClean="0">
                <a:hlinkClick r:id="rId2"/>
              </a:rPr>
              <a:t>)</a:t>
            </a:r>
            <a:endParaRPr lang="es-CL" dirty="0" smtClean="0"/>
          </a:p>
          <a:p>
            <a:endParaRPr lang="es-ES" dirty="0"/>
          </a:p>
          <a:p>
            <a:r>
              <a:rPr lang="es-CL" dirty="0">
                <a:hlinkClick r:id="rId3"/>
              </a:rPr>
              <a:t>REST </a:t>
            </a:r>
            <a:r>
              <a:rPr lang="es-CL" dirty="0" err="1" smtClean="0">
                <a:hlinkClick r:id="rId3"/>
              </a:rPr>
              <a:t>Countries</a:t>
            </a:r>
            <a:endParaRPr lang="es-CL" dirty="0" smtClean="0"/>
          </a:p>
          <a:p>
            <a:endParaRPr lang="es-ES" dirty="0"/>
          </a:p>
          <a:p>
            <a:r>
              <a:rPr lang="es-CL" dirty="0" err="1">
                <a:hlinkClick r:id="rId4"/>
              </a:rPr>
              <a:t>Playground</a:t>
            </a:r>
            <a:r>
              <a:rPr lang="es-CL" dirty="0">
                <a:hlinkClick r:id="rId4"/>
              </a:rPr>
              <a:t> - </a:t>
            </a:r>
            <a:r>
              <a:rPr lang="es-CL" dirty="0" err="1">
                <a:hlinkClick r:id="rId4"/>
              </a:rPr>
              <a:t>OpenAI</a:t>
            </a:r>
            <a:r>
              <a:rPr lang="es-CL" dirty="0">
                <a:hlinkClick r:id="rId4"/>
              </a:rPr>
              <a:t> </a:t>
            </a:r>
            <a:r>
              <a:rPr lang="es-CL" dirty="0" smtClean="0">
                <a:hlinkClick r:id="rId4"/>
              </a:rPr>
              <a:t>API</a:t>
            </a:r>
            <a:r>
              <a:rPr lang="es-CL" dirty="0" smtClean="0"/>
              <a:t> (GPT API)</a:t>
            </a:r>
          </a:p>
          <a:p>
            <a:pPr marL="0" indent="0">
              <a:buNone/>
            </a:pPr>
            <a:endParaRPr lang="es-CL" u="sng" dirty="0"/>
          </a:p>
        </p:txBody>
      </p:sp>
    </p:spTree>
    <p:extLst>
      <p:ext uri="{BB962C8B-B14F-4D97-AF65-F5344CB8AC3E}">
        <p14:creationId xmlns:p14="http://schemas.microsoft.com/office/powerpoint/2010/main" val="3858131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37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Retrospección</vt:lpstr>
      <vt:lpstr>Concepto API REST</vt:lpstr>
      <vt:lpstr>¿Qué es una API?</vt:lpstr>
      <vt:lpstr>Presentación de PowerPoint</vt:lpstr>
      <vt:lpstr>Presentación de PowerPoint</vt:lpstr>
      <vt:lpstr>API’s Ejemplos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 API</dc:title>
  <dc:creator>Boris Saez</dc:creator>
  <cp:lastModifiedBy>Boris Saez</cp:lastModifiedBy>
  <cp:revision>5</cp:revision>
  <dcterms:created xsi:type="dcterms:W3CDTF">2023-09-27T18:49:12Z</dcterms:created>
  <dcterms:modified xsi:type="dcterms:W3CDTF">2023-09-27T19:00:05Z</dcterms:modified>
</cp:coreProperties>
</file>