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53574-836A-47A5-991F-3E66EC70D0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A639A-2AC8-4E2A-81FB-2C31163A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 the status of each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 the status of each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 the status of each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3A82-B93C-4ED8-995B-FE3FC820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57F27-3742-4F43-BE0C-85BEDE16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8C76-85F4-4F91-9686-EBAB7C16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672D-A570-47F7-BE11-F1FE3CFF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6C25-4DFB-4907-939C-7ECEDF60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8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3318-771B-4C2C-885A-E36C639C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C06FF-92CE-4944-8C9C-5C87D993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9273-EFB6-44BB-8B4D-D6305AA7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70AE-C364-44F3-A78A-C1241D72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1723-A35E-4CE9-B0CE-683062B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1190A-261C-48E7-9D81-25E8987B5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B2721-0563-4447-970C-5E3BFF91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815B-6B1A-407A-B677-C964843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543D3-333B-4FB8-8BA6-D85FE7D0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D1C5-5B2E-455B-964F-38655344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22F9-B437-4147-8152-E7D7B86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59BF-2B31-4DE1-BC86-536ED881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3B6F-A2EA-453D-A0CF-268075C4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A670-2A06-48CE-A10A-0CD90595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B5FB-FB7A-4B7C-8919-383BD373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3973-37C0-42C8-8479-F3D09AFD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3112-F774-48E4-81A5-F0B8AB1A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C60A-BB36-47EC-B38B-1747456A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E0059-9D7B-4ECA-AF6A-ABA6B3FD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FC5-D4F7-48D4-B0B7-E3FB0649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97C-B18F-4225-91B8-129BECEE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FF9E-EB9C-47C6-AA28-C659F509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082E9-BFD5-45AB-BE9D-4C55BF7F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1330-8E39-48EC-85D1-E1E947DC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328B-4622-4234-8A29-D15BD6AB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84A3-5A0F-4861-ADAA-435271A2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FD05-435D-4C3E-BA68-68B27E2E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FDDE-946E-42DB-94D2-E816E150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CB02-964B-49E4-9724-20D6FF4F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43622-18B4-44D2-88A3-4936694BB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B490E-6D94-43BF-82F3-AB3FE836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CBDB0-BABA-4E7E-A35F-76519E66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52DEF-91F9-43A8-92EF-01D6753B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21B5-9E19-4980-83F4-F86228F8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B0EB-19B3-4828-8447-A081BCC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6FFF9-5803-4FE3-8917-6CB84801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FD897-9AF3-4539-8910-F0F433CF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E5237-92C2-4878-AC75-0D9FA82A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79758-008A-467E-8E3B-E3384DB6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9A949-1CDA-46CB-8CF4-85C45F9A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62A2D-35AE-4C54-A464-65A05144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844D-3BD1-4CC2-8586-9AD7BB2C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2E1E-911D-4DC9-A1D9-4D1D3C50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8903-3C9A-4000-8019-36049BF0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0D5F-499B-4E29-8F29-12E54FA4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EC72-894B-4F2F-BCA1-E2E886A0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039E-0CEB-4D0E-AC01-367190C6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6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8CFD-AC34-4ED0-8054-9F92BCF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DB62B-5F06-47AD-8419-89179D2AA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1411-DD99-4A43-917B-F9C93AA8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8D14-2380-4AA6-9390-AE4FE6B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979C-E2C8-46B6-8A06-65D3169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D770-3FF2-480E-9FAA-DB1F5944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CD76-CFD4-428F-A089-EBE32527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1A20-680F-4D95-8603-B1C74E1E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F98D-DD32-43A6-889D-457C35A1D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3E0C-0BD9-4C40-AA62-EA25252FEDF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1A4A-0CE7-49DC-B61E-08D7457C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18D5-19F0-44C2-98F3-2128D2A6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48E9-D218-4D31-ACE4-9F5A2D992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3537"/>
            <a:ext cx="12192000" cy="76333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Sentinels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F1444-2E9B-47E2-AC25-8A1425E22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2D4D6-0C73-498E-995D-F2A2A05C9CBA}"/>
              </a:ext>
            </a:extLst>
          </p:cNvPr>
          <p:cNvSpPr txBox="1"/>
          <p:nvPr/>
        </p:nvSpPr>
        <p:spPr>
          <a:xfrm>
            <a:off x="705852" y="2566737"/>
            <a:ext cx="2670411" cy="2560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Team Members: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Mimansa Pandey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Snehashree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Syed Zarif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Dinesh Reddy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Sachin Munoli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66F6D-1DCB-462A-BC65-63054FE18140}"/>
              </a:ext>
            </a:extLst>
          </p:cNvPr>
          <p:cNvSpPr txBox="1"/>
          <p:nvPr/>
        </p:nvSpPr>
        <p:spPr>
          <a:xfrm>
            <a:off x="9095873" y="1856874"/>
            <a:ext cx="253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Week 2 Progress…</a:t>
            </a:r>
          </a:p>
        </p:txBody>
      </p:sp>
    </p:spTree>
    <p:extLst>
      <p:ext uri="{BB962C8B-B14F-4D97-AF65-F5344CB8AC3E}">
        <p14:creationId xmlns:p14="http://schemas.microsoft.com/office/powerpoint/2010/main" val="26998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58930C-58BE-460B-A113-ECC8860DCF67}"/>
              </a:ext>
            </a:extLst>
          </p:cNvPr>
          <p:cNvSpPr txBox="1"/>
          <p:nvPr/>
        </p:nvSpPr>
        <p:spPr>
          <a:xfrm>
            <a:off x="494675" y="143722"/>
            <a:ext cx="224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B0F0"/>
                </a:solidFill>
              </a:rPr>
              <a:t>Project stages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9DD411-5632-4F1B-A5FF-0C453B691F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76AD94-35FF-448F-8494-0D0791199562}"/>
              </a:ext>
            </a:extLst>
          </p:cNvPr>
          <p:cNvGrpSpPr/>
          <p:nvPr/>
        </p:nvGrpSpPr>
        <p:grpSpPr>
          <a:xfrm>
            <a:off x="1155035" y="868801"/>
            <a:ext cx="8422102" cy="2363683"/>
            <a:chOff x="1155035" y="868801"/>
            <a:chExt cx="8422102" cy="236368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1D4079-8D65-4E3F-81F0-DA3FC858D748}"/>
                </a:ext>
              </a:extLst>
            </p:cNvPr>
            <p:cNvGrpSpPr/>
            <p:nvPr/>
          </p:nvGrpSpPr>
          <p:grpSpPr>
            <a:xfrm>
              <a:off x="1155035" y="868801"/>
              <a:ext cx="8422102" cy="2363683"/>
              <a:chOff x="827796" y="489333"/>
              <a:chExt cx="9808120" cy="336277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A53445F-7367-4D6C-8727-D2035DAA8582}"/>
                  </a:ext>
                </a:extLst>
              </p:cNvPr>
              <p:cNvSpPr/>
              <p:nvPr/>
            </p:nvSpPr>
            <p:spPr>
              <a:xfrm>
                <a:off x="827796" y="1965158"/>
                <a:ext cx="1803109" cy="1110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Source/PC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A71713-B2DC-438D-9AF8-7D31224E2F31}"/>
                  </a:ext>
                </a:extLst>
              </p:cNvPr>
              <p:cNvSpPr/>
              <p:nvPr/>
            </p:nvSpPr>
            <p:spPr>
              <a:xfrm>
                <a:off x="4700337" y="1965158"/>
                <a:ext cx="2221832" cy="1110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CLOUD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ED0723-0DDF-4BE0-8DA8-2C6A333EC5FC}"/>
                  </a:ext>
                </a:extLst>
              </p:cNvPr>
              <p:cNvSpPr/>
              <p:nvPr/>
            </p:nvSpPr>
            <p:spPr>
              <a:xfrm>
                <a:off x="8991600" y="1965158"/>
                <a:ext cx="1644316" cy="1110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2E395AE-6057-42DC-88B9-0309C6CB086A}"/>
                  </a:ext>
                </a:extLst>
              </p:cNvPr>
              <p:cNvCxnSpPr/>
              <p:nvPr/>
            </p:nvCxnSpPr>
            <p:spPr>
              <a:xfrm>
                <a:off x="3641558" y="1189121"/>
                <a:ext cx="0" cy="2662990"/>
              </a:xfrm>
              <a:prstGeom prst="line">
                <a:avLst/>
              </a:prstGeom>
              <a:ln w="571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5040D33-E2F3-4C10-A02B-0BC92AD56278}"/>
                  </a:ext>
                </a:extLst>
              </p:cNvPr>
              <p:cNvCxnSpPr/>
              <p:nvPr/>
            </p:nvCxnSpPr>
            <p:spPr>
              <a:xfrm>
                <a:off x="8045116" y="1189121"/>
                <a:ext cx="0" cy="2662990"/>
              </a:xfrm>
              <a:prstGeom prst="line">
                <a:avLst/>
              </a:prstGeom>
              <a:ln w="571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rrow: U-Turn 18">
                <a:extLst>
                  <a:ext uri="{FF2B5EF4-FFF2-40B4-BE49-F238E27FC236}">
                    <a16:creationId xmlns:a16="http://schemas.microsoft.com/office/drawing/2014/main" id="{B3E55A81-C41F-4018-A49B-22D98333D88A}"/>
                  </a:ext>
                </a:extLst>
              </p:cNvPr>
              <p:cNvSpPr/>
              <p:nvPr/>
            </p:nvSpPr>
            <p:spPr>
              <a:xfrm>
                <a:off x="2334162" y="992140"/>
                <a:ext cx="2566701" cy="427586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8491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row: U-Turn 22">
                <a:extLst>
                  <a:ext uri="{FF2B5EF4-FFF2-40B4-BE49-F238E27FC236}">
                    <a16:creationId xmlns:a16="http://schemas.microsoft.com/office/drawing/2014/main" id="{3458D7CA-AA61-4270-944B-78B757E4BD09}"/>
                  </a:ext>
                </a:extLst>
              </p:cNvPr>
              <p:cNvSpPr/>
              <p:nvPr/>
            </p:nvSpPr>
            <p:spPr>
              <a:xfrm>
                <a:off x="6761765" y="999159"/>
                <a:ext cx="2566701" cy="427586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8491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8D09B3-FEFB-4DC9-9718-30C2B84AC7B3}"/>
                  </a:ext>
                </a:extLst>
              </p:cNvPr>
              <p:cNvSpPr txBox="1"/>
              <p:nvPr/>
            </p:nvSpPr>
            <p:spPr>
              <a:xfrm>
                <a:off x="1111316" y="3292176"/>
                <a:ext cx="1133615" cy="473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695B7B-310D-4972-A69E-A15D8F46B907}"/>
                  </a:ext>
                </a:extLst>
              </p:cNvPr>
              <p:cNvSpPr txBox="1"/>
              <p:nvPr/>
            </p:nvSpPr>
            <p:spPr>
              <a:xfrm>
                <a:off x="3056612" y="489333"/>
                <a:ext cx="1169893" cy="473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A61C1F-CC0C-4067-9A89-2E3FD253EE4E}"/>
                  </a:ext>
                </a:extLst>
              </p:cNvPr>
              <p:cNvSpPr txBox="1"/>
              <p:nvPr/>
            </p:nvSpPr>
            <p:spPr>
              <a:xfrm>
                <a:off x="5237029" y="3311826"/>
                <a:ext cx="1148447" cy="473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5EB5B5-C3D0-47F1-A9FC-ACE57DEDC9C0}"/>
                  </a:ext>
                </a:extLst>
              </p:cNvPr>
              <p:cNvSpPr txBox="1"/>
              <p:nvPr/>
            </p:nvSpPr>
            <p:spPr>
              <a:xfrm>
                <a:off x="7460169" y="489333"/>
                <a:ext cx="1169893" cy="473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4C9086-B657-4FB0-AE5A-57BEAF82B5E4}"/>
                  </a:ext>
                </a:extLst>
              </p:cNvPr>
              <p:cNvSpPr txBox="1"/>
              <p:nvPr/>
            </p:nvSpPr>
            <p:spPr>
              <a:xfrm>
                <a:off x="9215195" y="3292176"/>
                <a:ext cx="1197125" cy="473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5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33F2F0-FE56-4516-B904-F857E705DB1D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2703341" y="2296581"/>
              <a:ext cx="17769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A835C7-A565-4CCF-ACC4-DEB5C34C5E79}"/>
                </a:ext>
              </a:extLst>
            </p:cNvPr>
            <p:cNvCxnSpPr>
              <a:cxnSpLocks/>
            </p:cNvCxnSpPr>
            <p:nvPr/>
          </p:nvCxnSpPr>
          <p:spPr>
            <a:xfrm>
              <a:off x="6388192" y="2120118"/>
              <a:ext cx="17769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9CEAFA-6AE3-4CBF-B1E3-6088C618AFAD}"/>
              </a:ext>
            </a:extLst>
          </p:cNvPr>
          <p:cNvSpPr txBox="1"/>
          <p:nvPr/>
        </p:nvSpPr>
        <p:spPr>
          <a:xfrm>
            <a:off x="605274" y="4355432"/>
            <a:ext cx="4802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Stage 1</a:t>
            </a:r>
            <a:r>
              <a:rPr lang="en-US" dirty="0"/>
              <a:t>: Data source to be added to cloud.</a:t>
            </a:r>
          </a:p>
          <a:p>
            <a:r>
              <a:rPr lang="en-US" dirty="0">
                <a:solidFill>
                  <a:schemeClr val="accent1"/>
                </a:solidFill>
              </a:rPr>
              <a:t>Stage 2</a:t>
            </a:r>
            <a:r>
              <a:rPr lang="en-US" dirty="0"/>
              <a:t>: Process of Adding data to cloud. [Socket]</a:t>
            </a:r>
          </a:p>
          <a:p>
            <a:r>
              <a:rPr lang="en-US" dirty="0">
                <a:solidFill>
                  <a:schemeClr val="accent1"/>
                </a:solidFill>
              </a:rPr>
              <a:t>Stage 3</a:t>
            </a:r>
            <a:r>
              <a:rPr lang="en-US" dirty="0"/>
              <a:t>: Storage/Compute/Processing of data.</a:t>
            </a:r>
          </a:p>
          <a:p>
            <a:r>
              <a:rPr lang="en-US" dirty="0">
                <a:solidFill>
                  <a:schemeClr val="accent1"/>
                </a:solidFill>
              </a:rPr>
              <a:t>Stage 4</a:t>
            </a:r>
            <a:r>
              <a:rPr lang="en-US" dirty="0"/>
              <a:t>: Process of sending an o/p. [Socket]</a:t>
            </a:r>
          </a:p>
          <a:p>
            <a:r>
              <a:rPr lang="en-US" dirty="0">
                <a:solidFill>
                  <a:schemeClr val="accent1"/>
                </a:solidFill>
              </a:rPr>
              <a:t>Stage 5</a:t>
            </a:r>
            <a:r>
              <a:rPr lang="en-US" dirty="0"/>
              <a:t>: GUI/Display compute output.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7D0594-A254-496A-9710-93FCEFF6EBA1}"/>
              </a:ext>
            </a:extLst>
          </p:cNvPr>
          <p:cNvCxnSpPr>
            <a:cxnSpLocks/>
          </p:cNvCxnSpPr>
          <p:nvPr/>
        </p:nvCxnSpPr>
        <p:spPr>
          <a:xfrm flipH="1">
            <a:off x="6388193" y="2390274"/>
            <a:ext cx="1761196" cy="126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89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9DD411-5632-4F1B-A5FF-0C453B691F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592D2A-EE9E-4FA7-9E63-7B2444CFB134}"/>
              </a:ext>
            </a:extLst>
          </p:cNvPr>
          <p:cNvSpPr/>
          <p:nvPr/>
        </p:nvSpPr>
        <p:spPr>
          <a:xfrm>
            <a:off x="1989222" y="1219200"/>
            <a:ext cx="289560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Technology/Tool/Platform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Parsehub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iventura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080AA7-5EB0-45A3-B165-20DFC21F40D4}"/>
              </a:ext>
            </a:extLst>
          </p:cNvPr>
          <p:cNvSpPr/>
          <p:nvPr/>
        </p:nvSpPr>
        <p:spPr>
          <a:xfrm>
            <a:off x="6553201" y="1219200"/>
            <a:ext cx="2438399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Project status</a:t>
            </a:r>
          </a:p>
        </p:txBody>
      </p:sp>
    </p:spTree>
    <p:extLst>
      <p:ext uri="{BB962C8B-B14F-4D97-AF65-F5344CB8AC3E}">
        <p14:creationId xmlns:p14="http://schemas.microsoft.com/office/powerpoint/2010/main" val="122150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9DD411-5632-4F1B-A5FF-0C453B691F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20BD94-0FBF-414B-A569-5FC86D7F2A92}"/>
              </a:ext>
            </a:extLst>
          </p:cNvPr>
          <p:cNvSpPr/>
          <p:nvPr/>
        </p:nvSpPr>
        <p:spPr>
          <a:xfrm>
            <a:off x="168443" y="1331495"/>
            <a:ext cx="289560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Sample dataset added to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BF9509-6E42-4C22-8821-ABD0849C6CEA}"/>
              </a:ext>
            </a:extLst>
          </p:cNvPr>
          <p:cNvSpPr/>
          <p:nvPr/>
        </p:nvSpPr>
        <p:spPr>
          <a:xfrm>
            <a:off x="4402122" y="1331495"/>
            <a:ext cx="289560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Google Drive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400FDD-93DE-47A0-A0A9-42064FAEE928}"/>
              </a:ext>
            </a:extLst>
          </p:cNvPr>
          <p:cNvSpPr/>
          <p:nvPr/>
        </p:nvSpPr>
        <p:spPr>
          <a:xfrm>
            <a:off x="8494296" y="1331495"/>
            <a:ext cx="289560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GUI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80% Modules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Flow chart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666C8-895E-428E-B137-56CC948DAA8F}"/>
              </a:ext>
            </a:extLst>
          </p:cNvPr>
          <p:cNvSpPr txBox="1"/>
          <p:nvPr/>
        </p:nvSpPr>
        <p:spPr>
          <a:xfrm>
            <a:off x="1129533" y="879977"/>
            <a:ext cx="973420" cy="332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E616A-88E5-414A-B484-428BC565FA78}"/>
              </a:ext>
            </a:extLst>
          </p:cNvPr>
          <p:cNvSpPr txBox="1"/>
          <p:nvPr/>
        </p:nvSpPr>
        <p:spPr>
          <a:xfrm>
            <a:off x="5363212" y="865729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CEF6B-6FE0-4F22-B875-EF9D59F776E9}"/>
              </a:ext>
            </a:extLst>
          </p:cNvPr>
          <p:cNvSpPr txBox="1"/>
          <p:nvPr/>
        </p:nvSpPr>
        <p:spPr>
          <a:xfrm>
            <a:off x="9455386" y="865729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69506-B52C-490E-B08D-BF9CB2583499}"/>
              </a:ext>
            </a:extLst>
          </p:cNvPr>
          <p:cNvSpPr txBox="1"/>
          <p:nvPr/>
        </p:nvSpPr>
        <p:spPr>
          <a:xfrm>
            <a:off x="311226" y="142528"/>
            <a:ext cx="263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Detailed Progress…</a:t>
            </a:r>
            <a:endParaRPr lang="en-US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4124B1B-9771-4C10-997B-AC87B521C5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91526"/>
              </p:ext>
            </p:extLst>
          </p:nvPr>
        </p:nvGraphicFramePr>
        <p:xfrm>
          <a:off x="8635801" y="3939279"/>
          <a:ext cx="989462" cy="834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4" imgW="914400" imgH="771525" progId="Package">
                  <p:embed/>
                </p:oleObj>
              </mc:Choice>
              <mc:Fallback>
                <p:oleObj name="Packager Shell Object" showAsIcon="1" r:id="rId4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5801" y="3939279"/>
                        <a:ext cx="989462" cy="83485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0000"/>
                        </a:schemeClr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37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7EFF7-1519-4ABD-8ABC-9AF0E32A4F98}"/>
              </a:ext>
            </a:extLst>
          </p:cNvPr>
          <p:cNvSpPr txBox="1"/>
          <p:nvPr/>
        </p:nvSpPr>
        <p:spPr>
          <a:xfrm>
            <a:off x="3963384" y="2505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3E62D-C671-462C-A21B-8C31450060D9}"/>
              </a:ext>
            </a:extLst>
          </p:cNvPr>
          <p:cNvSpPr txBox="1"/>
          <p:nvPr/>
        </p:nvSpPr>
        <p:spPr>
          <a:xfrm>
            <a:off x="4252534" y="3429000"/>
            <a:ext cx="283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#Stay home Stay Safe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8A695-8EE8-463B-AF76-F799409DC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175</Words>
  <Application>Microsoft Office PowerPoint</Application>
  <PresentationFormat>Widescreen</PresentationFormat>
  <Paragraphs>71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Package</vt:lpstr>
      <vt:lpstr>Sentinels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ARITHMETIC PROGRESSION</dc:title>
  <dc:creator>Abhinav Giridhar (C)</dc:creator>
  <cp:lastModifiedBy>Abhinav Giridhar (C)</cp:lastModifiedBy>
  <cp:revision>181</cp:revision>
  <dcterms:created xsi:type="dcterms:W3CDTF">2020-05-26T18:10:24Z</dcterms:created>
  <dcterms:modified xsi:type="dcterms:W3CDTF">2020-07-11T08:15:49Z</dcterms:modified>
</cp:coreProperties>
</file>