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7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7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5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6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23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23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7643F-3BD1-430F-A9AE-A985AF5ED65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CD7EB2-C604-40BE-8165-3646BECB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6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530C-0B35-2B80-BA8E-EBF32587E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 Gesture-Based Video Control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DF6E-DBDC-DBD1-C707-9EBE534D4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Computer Vision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A1665-3A05-A8D7-F05A-3729D5DED5CC}"/>
              </a:ext>
            </a:extLst>
          </p:cNvPr>
          <p:cNvSpPr txBox="1"/>
          <p:nvPr/>
        </p:nvSpPr>
        <p:spPr>
          <a:xfrm>
            <a:off x="8327923" y="4915126"/>
            <a:ext cx="245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Submitted by : Mimanshu Negi</a:t>
            </a:r>
          </a:p>
          <a:p>
            <a:r>
              <a:rPr lang="en-US" sz="1200" dirty="0"/>
              <a:t>Student Id </a:t>
            </a:r>
            <a:r>
              <a:rPr lang="en-US" sz="1200"/>
              <a:t>: 21011535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1234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BD83-C8C1-A601-6ADE-C6723426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9A48-EC28-43AA-A2CA-AB3399BB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 recognition of hand gestures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 mapping to video control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detection accuracy and satisfactory response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user feedback highlighting ease of use and responsiveness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Lighting 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Complexity of gestures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6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9C8B-3741-7D5A-A047-AC88D9F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E83C33-6C1C-D73B-2604-D99719705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55311"/>
            <a:ext cx="963764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Demonstrated the feasibility of using hand gesture recognition for touch-        free video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Provided a user-friendly interface beneficial in various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for enhancing user experience and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38499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A3BA-E971-1881-9E29-C21CA07A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4AEB8B-E727-62AF-FF89-7A397632A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13457"/>
            <a:ext cx="95605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Gesture 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Incorporate additional gestures for more control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Detection: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Optimize the system for varying lighting conditions and backgrounds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Expansion: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Apply the technology to other areas, such as smart home control or interactive presentations </a:t>
            </a:r>
          </a:p>
        </p:txBody>
      </p:sp>
    </p:spTree>
    <p:extLst>
      <p:ext uri="{BB962C8B-B14F-4D97-AF65-F5344CB8AC3E}">
        <p14:creationId xmlns:p14="http://schemas.microsoft.com/office/powerpoint/2010/main" val="332319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F8F0-A315-4A48-3268-BD2E1D68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78" y="2362064"/>
            <a:ext cx="3276600" cy="2031032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8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421E-D198-B2F6-19C3-22B24914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B152-A2EC-3346-987F-C5A31BAA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the digital era, the demand for more intuitive and contact-free methods of interacting with devices is growing. This project aims to develop a hand gesture recognition system to control video playback functions such as play, pause, volume adjustment, and navigation using a webcam. By leveraging computer vision and machine learning techniques, this system provides a natural and user-friendly interface for media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3E21-6F7B-4F87-E1E5-292B483F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2EE6-8A29-587F-75AC-39737AC2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primary goal of this project is to design a system that can recognize specific hand gestures and map them to video control functionalities. The system captures real-time video through a webcam, detects hand gestures, and controls video playback without requiring physical contact. This offers a seamless and intuitive user experience, enhancing accessibility and convenience.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34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A63E-BFA2-BD58-5B23-90361119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C8410-9FE9-0958-C02B-394A2B888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073" y="1852556"/>
            <a:ext cx="103761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Assists individuals with physical disabilities.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Hygiene: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Reduces the need for physical contact, especially useful in public or shared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Convenience: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Enhances user experience by providing a more natural way to interact with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Real-world applications in various scenarios such as cooking, presentations, and more. </a:t>
            </a:r>
          </a:p>
        </p:txBody>
      </p:sp>
    </p:spTree>
    <p:extLst>
      <p:ext uri="{BB962C8B-B14F-4D97-AF65-F5344CB8AC3E}">
        <p14:creationId xmlns:p14="http://schemas.microsoft.com/office/powerpoint/2010/main" val="316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3B2-8F48-6935-7C8C-37E4B328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6C3-DDB1-2BCD-BB66-E8379574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OpenCV (cv2):</a:t>
            </a:r>
            <a:r>
              <a:rPr lang="en-IN" dirty="0"/>
              <a:t> For image and video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MediaPipe</a:t>
            </a:r>
            <a:r>
              <a:rPr lang="en-IN" b="1" dirty="0"/>
              <a:t> (</a:t>
            </a:r>
            <a:r>
              <a:rPr lang="en-IN" b="1" dirty="0" err="1"/>
              <a:t>mediapipe</a:t>
            </a:r>
            <a:r>
              <a:rPr lang="en-IN" b="1" dirty="0"/>
              <a:t>):</a:t>
            </a:r>
            <a:r>
              <a:rPr lang="en-IN" dirty="0"/>
              <a:t> For hand landmark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IPython</a:t>
            </a:r>
            <a:r>
              <a:rPr lang="en-IN" b="1" dirty="0"/>
              <a:t> Widgets (</a:t>
            </a:r>
            <a:r>
              <a:rPr lang="en-IN" b="1" dirty="0" err="1"/>
              <a:t>ipywidgets</a:t>
            </a:r>
            <a:r>
              <a:rPr lang="en-IN" b="1" dirty="0"/>
              <a:t>):</a:t>
            </a:r>
            <a:r>
              <a:rPr lang="en-IN" dirty="0"/>
              <a:t> For creating </a:t>
            </a:r>
            <a:r>
              <a:rPr lang="en-IN"/>
              <a:t>interactive widgets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Threading (threading):</a:t>
            </a:r>
            <a:r>
              <a:rPr lang="en-IN" dirty="0"/>
              <a:t> For handling concurrent execution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IPython</a:t>
            </a:r>
            <a:r>
              <a:rPr lang="en-IN" b="1" dirty="0"/>
              <a:t> Display (</a:t>
            </a:r>
            <a:r>
              <a:rPr lang="en-IN" b="1" dirty="0" err="1"/>
              <a:t>IPython.display</a:t>
            </a:r>
            <a:r>
              <a:rPr lang="en-IN" b="1" dirty="0"/>
              <a:t>):</a:t>
            </a:r>
            <a:r>
              <a:rPr lang="en-IN" dirty="0"/>
              <a:t> For displaying widgets and executing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Hardware:</a:t>
            </a:r>
            <a:r>
              <a:rPr lang="en-IN" dirty="0"/>
              <a:t> Standard webcam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4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7355-9E7E-21CB-8DA1-5B75A78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Initialization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2590DC-484A-0803-E228-B76757E4B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453030"/>
            <a:ext cx="99556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Importing necessary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MediaPipe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hand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HandGestureRecognition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to handle gesture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Setting detection and tracking confidence levels </a:t>
            </a:r>
          </a:p>
        </p:txBody>
      </p:sp>
    </p:spTree>
    <p:extLst>
      <p:ext uri="{BB962C8B-B14F-4D97-AF65-F5344CB8AC3E}">
        <p14:creationId xmlns:p14="http://schemas.microsoft.com/office/powerpoint/2010/main" val="36140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797-64AA-74CC-DDDD-C84F5803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Methodology - Gesture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ADB3-AE23-86F3-F5C4-0540E80B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Capturing video frames from the webcam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Converting frames to RGB </a:t>
            </a:r>
            <a:r>
              <a:rPr lang="en-IN" dirty="0" err="1"/>
              <a:t>color</a:t>
            </a:r>
            <a:r>
              <a:rPr lang="en-IN" dirty="0"/>
              <a:t>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Detecting hand landmarks using </a:t>
            </a:r>
            <a:r>
              <a:rPr lang="en-IN" dirty="0" err="1"/>
              <a:t>MediaPipe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Identifying specific gestures based on landmark positions: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Open Palm Gesture ("play")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Closed Fist Gesture ("pause")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Volume Up Gesture ("</a:t>
            </a:r>
            <a:r>
              <a:rPr lang="en-IN" b="1" dirty="0" err="1"/>
              <a:t>volume_up</a:t>
            </a:r>
            <a:r>
              <a:rPr lang="en-IN" b="1" dirty="0"/>
              <a:t>")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Volume Down Gesture ("</a:t>
            </a:r>
            <a:r>
              <a:rPr lang="en-IN" b="1" dirty="0" err="1"/>
              <a:t>volume_down</a:t>
            </a:r>
            <a:r>
              <a:rPr lang="en-IN" b="1" dirty="0"/>
              <a:t>")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Sliding Detection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6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53BB-8B74-9C45-6698-B525DF7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Video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5ABF05-80FF-88F2-CC63-B5DC7B0A2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72325"/>
            <a:ext cx="10058400" cy="257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VideoPlayer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to handle video playback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and controlling the video player using HTML and JavaScript within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Mapping detected gestures to video control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Play/Pause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Volume Adjustment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7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6DC4-6C74-EC65-12EE-9627CED1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Execution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3148D3-34FB-2DCB-2651-7DD9BEB8E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05561"/>
            <a:ext cx="90620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Initializing the video player with a YouTube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Running gesture detection in a separate thread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Ensuring real-time control without blocking the main execution thread </a:t>
            </a:r>
          </a:p>
        </p:txBody>
      </p:sp>
    </p:spTree>
    <p:extLst>
      <p:ext uri="{BB962C8B-B14F-4D97-AF65-F5344CB8AC3E}">
        <p14:creationId xmlns:p14="http://schemas.microsoft.com/office/powerpoint/2010/main" val="73304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34</TotalTime>
  <Words>527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</vt:lpstr>
      <vt:lpstr>Hand Gesture-Based Video Control System</vt:lpstr>
      <vt:lpstr>Introduction</vt:lpstr>
      <vt:lpstr>Problem Statement</vt:lpstr>
      <vt:lpstr>Motivation</vt:lpstr>
      <vt:lpstr>Tools Used</vt:lpstr>
      <vt:lpstr>Methodology - Initialization</vt:lpstr>
      <vt:lpstr>Methodology - Gesture Detection</vt:lpstr>
      <vt:lpstr>Methodology - Video Control</vt:lpstr>
      <vt:lpstr>Methodology - Execution</vt:lpstr>
      <vt:lpstr>Results</vt:lpstr>
      <vt:lpstr>Conclusion</vt:lpstr>
      <vt:lpstr>Future Work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Bisht</dc:creator>
  <cp:lastModifiedBy>Mimanshu Negi</cp:lastModifiedBy>
  <cp:revision>7</cp:revision>
  <dcterms:created xsi:type="dcterms:W3CDTF">2024-07-12T07:40:35Z</dcterms:created>
  <dcterms:modified xsi:type="dcterms:W3CDTF">2024-07-21T14:51:50Z</dcterms:modified>
</cp:coreProperties>
</file>