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C726C-FA1E-41AE-85BE-189C9A866D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818CD-9A36-484E-9EC8-BC5DD938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8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0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4EA6-7119-46A0-AB87-C2FB8C31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38C3C-4AA9-4BA8-AEEE-215FCA3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EC87-7F81-4976-9D78-14B43835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572E-0C48-4F7B-B5F7-DC744C75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0721-78CC-4441-A7DE-9B968AA5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D24A-550C-4B31-83DC-17D34C2C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02B54-462A-48AB-816B-9A04022F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8737-1FE3-4C1A-A0F4-1868A2AA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D1F0-4A33-4FE4-ACEE-015E42B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B21D-1DEE-4C16-8C5C-14979A15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E7F0B-CD6F-4F6F-B624-80DB0E08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245DF-CD49-4237-A805-68A8E49F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3B52-21AF-4482-8E64-0E2D94CB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65A4-A460-48E9-B3A9-1072EC5E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F1B4-888D-4BD5-A1A7-781321C4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DD82-5663-429C-BF4E-8717FA49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0309-F9A0-4D2A-AB73-767A3CBB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562D-86FE-43A2-87A5-8134F756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B6B2-90F2-44F5-98DF-920DFD4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B7C4-2DC2-4D77-B332-89280C8F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43B4-7489-4177-8789-F4C20B20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ABEC3-BFCC-4CFF-A7DC-BB694B99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A396F-2F27-4B6E-8A23-2E4742A8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5502-B91B-438B-80EF-EB715A12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AF75-F28C-4EB4-8168-5A569087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0BB0-0B04-4AF9-B3A6-1C7DFE01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70D6-413A-4623-BB53-E2E6A0950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2441A-FFED-40E8-8537-BAEB759BC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8307-32EF-42C9-BEA4-B286E824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7027E-AA5F-490D-A7EC-665DB353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4007C-E9AD-4F51-9656-8EE6A043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1AA-B821-4048-A516-AF4BD943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BDD-F72E-44CA-9E40-BB5B18F4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ABDD-8B01-4079-A327-41436DB2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C6E75-F399-498B-9A28-DA3B9B2C2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7A93A-A85D-43A6-818D-2F6AF8EC3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F288F-EF3E-4FEF-B650-C840519D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35087-772E-4658-90FC-8FB62B4E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1DF51-D625-4995-9024-6B80C991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2B02-1F66-4948-AE38-BF190CC8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DF4CA-BF32-4E16-9B60-F100AAA6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2A8D-3786-4164-9253-FE67A79E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64F7D-7C9B-41EC-8B70-D13ACE1D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49988-E01E-4D8F-BF00-261CD5D9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652D8-6EA2-4D4B-9753-3AEEC163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7060-D6EC-4BDE-9BCF-3D579393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EEA1-B026-4861-908A-7E759DC7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F351-6146-433E-9743-0EB33647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1769-7615-4C87-8D7E-4513C570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9660-9F7C-4CB1-8260-44A0AFC5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F95E4-7B6C-4FF1-90D4-C970D81D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7D5E-E321-4C45-A4F8-95249620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96E8-88A3-46F0-978D-9EA448F5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9FD77-8638-4891-A87B-1C8B16A24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9F8B8-D061-4075-A0A5-DA0AB80F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EA6E7-3770-4054-A7D0-DF1955AC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2ACEB-3339-4097-8E15-75119D85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537B-27BC-4CB5-A1B1-46416646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67112-0CB3-41C2-A953-3515F6EA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FF4EC-6E84-4663-9D62-A8B9AA0F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3C88-BA37-412B-B4FA-15710C38B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FAA1-CE1B-4218-9B3A-E26621FB2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5A80-4F2B-4CC2-B5ED-203B5B9BA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1AEA60-5861-4788-93EB-2CCA0D370546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EB7EC-B435-4BEB-8BCF-8E69AA88CCAA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FCB8D-B69B-4166-8145-DD29CD06294A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4EA4B-B3CA-4673-8790-B50A06397703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63909-C420-49A8-BCDA-9839B477D6FD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64699-A33D-4BF2-B81D-02B3C7551A1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4E2E-A6E6-4326-AA5D-E919FCF44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GastroHub</a:t>
            </a:r>
            <a:endParaRPr lang="en-US" sz="8800" b="1" dirty="0">
              <a:solidFill>
                <a:schemeClr val="bg1"/>
              </a:solidFill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950-BADC-4685-A0A3-DFDA21E7A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Matt Imel</a:t>
            </a:r>
          </a:p>
        </p:txBody>
      </p:sp>
    </p:spTree>
    <p:extLst>
      <p:ext uri="{BB962C8B-B14F-4D97-AF65-F5344CB8AC3E}">
        <p14:creationId xmlns:p14="http://schemas.microsoft.com/office/powerpoint/2010/main" val="84967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Browsing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B5F962-E39D-4BF0-BF5A-9235BAD29A43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Allows searching all posts by either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name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tags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or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both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Does 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not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search for variants.</a:t>
            </a:r>
          </a:p>
        </p:txBody>
      </p:sp>
    </p:spTree>
    <p:extLst>
      <p:ext uri="{BB962C8B-B14F-4D97-AF65-F5344CB8AC3E}">
        <p14:creationId xmlns:p14="http://schemas.microsoft.com/office/powerpoint/2010/main" val="123276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9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Future Prospects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80CC3C-6C80-432A-AA29-AF5A8EB3D06D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This is an ambitious project; there are 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many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improvements that can be made!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Current issues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: Form error callbacks, variants on base recipe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Future additions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Advanced recipe debugging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User profiles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Recipe rating, curation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CSS overhaul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Proper pen/load/UI testing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31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40E49-8EBD-48BE-A83D-649DAE691CA0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A46E-1F28-4E6C-99D6-05B41EA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What is </a:t>
            </a:r>
            <a:r>
              <a:rPr lang="en-US" b="1" dirty="0" err="1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GastroHub</a:t>
            </a:r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177D-2F52-4008-B7DA-0FEFDDEC07B5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Promotes a collaborative and constructive environment around creating and refining recipes.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Allow users to upload “Variants” to recipes. Variants can be tagged not only by cuisine or type, but by intent.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Possible reasons to build and search for Variants include: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Ethical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(Vegan, Vegetarian…)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Health-Related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(Low sugar…)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Dietary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(Keto-friendly…)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Religious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(Non-pork, Kosher…)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Allergenic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(Lactose-free, Gluten-free…)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Monetary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(“Wine, on my budget?”)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Cultural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(“This isn’t a real Texas Chili!”)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C41F6E-1D50-4C76-AD45-4C0EB3648A99}"/>
              </a:ext>
            </a:extLst>
          </p:cNvPr>
          <p:cNvSpPr/>
          <p:nvPr/>
        </p:nvSpPr>
        <p:spPr>
          <a:xfrm>
            <a:off x="2148114" y="1430999"/>
            <a:ext cx="6241143" cy="49117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Software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D3A3232-FA8D-4316-AC50-DCAFEB8B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42" y="1546529"/>
            <a:ext cx="3114566" cy="2258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76B5D-A44D-4170-AD01-74076CD06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01" y="1825625"/>
            <a:ext cx="1739514" cy="1739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F9C4F0-DF5E-4D23-8749-35001A8F5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08" y="4533542"/>
            <a:ext cx="2019300" cy="1090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284D71-566C-45BD-ACD6-135B2F7C3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02" y="427255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1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Sitemap (TODO)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3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Database Diagram (TODO)</a:t>
            </a:r>
            <a:endParaRPr lang="en-US" b="1" dirty="0">
              <a:solidFill>
                <a:schemeClr val="bg1"/>
              </a:solidFill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2BD6B-38A6-41B8-ABD2-279BD7AC2EB8}"/>
              </a:ext>
            </a:extLst>
          </p:cNvPr>
          <p:cNvSpPr/>
          <p:nvPr/>
        </p:nvSpPr>
        <p:spPr>
          <a:xfrm>
            <a:off x="6739481" y="-37202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Register/Login/Logout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2BD227-41F4-4B48-8BBB-51C6C6DB1234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Users can create a profile with a given unique username, unique email address, and password.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Passwords are encrypted using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bcrypt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; they are never stored as plaintext.</a:t>
            </a:r>
          </a:p>
        </p:txBody>
      </p:sp>
    </p:spTree>
    <p:extLst>
      <p:ext uri="{BB962C8B-B14F-4D97-AF65-F5344CB8AC3E}">
        <p14:creationId xmlns:p14="http://schemas.microsoft.com/office/powerpoint/2010/main" val="126007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Recipe Creation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2765A-43CC-4564-A942-6DE8DC68D4A1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Users can create recipes!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Recipes require a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title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a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description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at least one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ingredient amount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and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name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, and at least one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step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Optionally, recipes can have an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image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 and/or zero or more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tags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5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Commenting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5A9163-339A-411E-A431-989BD5DDEC50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Users can comment on posts, or on other comments.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More powerfully, users can create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variants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of both base recipes and other variants.</a:t>
            </a:r>
          </a:p>
        </p:txBody>
      </p:sp>
    </p:spTree>
    <p:extLst>
      <p:ext uri="{BB962C8B-B14F-4D97-AF65-F5344CB8AC3E}">
        <p14:creationId xmlns:p14="http://schemas.microsoft.com/office/powerpoint/2010/main" val="127705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79363-2E3F-42D2-9AB6-44D507EA6767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54D08-5910-4876-9978-07BFCF66D0F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F528C-F486-4844-BD68-FBECBCCFDA0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E1837-8B77-4128-BE1C-3D84A9B4CF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ssistant" panose="00000500000000000000" pitchFamily="50" charset="-79"/>
                <a:cs typeface="Assistant" panose="00000500000000000000" pitchFamily="50" charset="-79"/>
              </a:rPr>
              <a:t>Creating Variants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772E4-6AAC-412D-9D0C-D21C13596C94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7882A-6BC0-4C80-962C-0F0D7CD2BEC4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A62D24-4315-4252-BE8C-BA06B88253DE}"/>
              </a:ext>
            </a:extLst>
          </p:cNvPr>
          <p:cNvSpPr txBox="1">
            <a:spLocks/>
          </p:cNvSpPr>
          <p:nvPr/>
        </p:nvSpPr>
        <p:spPr>
          <a:xfrm>
            <a:off x="838200" y="1356853"/>
            <a:ext cx="9166653" cy="5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A variant is an alteration on a base recipe or other variant.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anose="00000500000000000000" pitchFamily="50" charset="-79"/>
                <a:cs typeface="Assistant" panose="00000500000000000000" pitchFamily="50" charset="-79"/>
              </a:rPr>
              <a:t>Users can create variants with their comments, and change ingredient names/amounts, steps, and tags.</a:t>
            </a:r>
          </a:p>
        </p:txBody>
      </p:sp>
    </p:spTree>
    <p:extLst>
      <p:ext uri="{BB962C8B-B14F-4D97-AF65-F5344CB8AC3E}">
        <p14:creationId xmlns:p14="http://schemas.microsoft.com/office/powerpoint/2010/main" val="68681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331</Words>
  <Application>Microsoft Office PowerPoint</Application>
  <PresentationFormat>Widescreen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Assistant</vt:lpstr>
      <vt:lpstr>Calibri</vt:lpstr>
      <vt:lpstr>Calibri Light</vt:lpstr>
      <vt:lpstr>Office Theme</vt:lpstr>
      <vt:lpstr>GastroHub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GastroHub</dc:title>
  <dc:creator>Matt Imel</dc:creator>
  <cp:lastModifiedBy>Matt Imel</cp:lastModifiedBy>
  <cp:revision>21</cp:revision>
  <dcterms:created xsi:type="dcterms:W3CDTF">2019-12-18T01:38:21Z</dcterms:created>
  <dcterms:modified xsi:type="dcterms:W3CDTF">2019-12-19T06:08:00Z</dcterms:modified>
</cp:coreProperties>
</file>