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5" r:id="rId3"/>
    <p:sldId id="266" r:id="rId4"/>
    <p:sldId id="268" r:id="rId5"/>
    <p:sldId id="267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0561D-6E65-4779-8689-F523603A3DD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7B49-35B1-47A0-824F-C242A0DF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5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40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31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3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87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3E59-B23A-4363-AEB7-E43BE6E42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A12EB-FBDE-431E-AD01-367BEA097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191EB-4DD4-4235-930E-D1BF07FD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43110-D02A-47CF-A300-3854FC39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16CD-A835-4964-AF84-6B231D68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3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5FFF-CDBF-4E6C-A4A8-D334F657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545D2-A2CC-4EDB-84F0-8635B358D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8B6D-BB21-4462-B322-269FCD3E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8047-696C-4766-89D9-732CA94C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9146-7AD2-469C-B681-F409A0F4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53659-56F7-405C-AAF6-EC3BFD35D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C3E31-A74E-466E-9ED3-0973C726A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0653-4C04-43F8-8B03-9390611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66AB-6164-4A0F-B043-5773A9A2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5746-7D17-4A2C-967E-D2F129EA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09CF-B742-4C36-8C9C-BEB4E55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02BE-0EDC-49E0-B8CB-9706B0BD4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4056-7381-404E-AB8D-29441CF5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779E-E019-4D55-9C0C-0A0686A8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9F87-111E-4389-BF11-8B98AE10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12D2-4AFB-43DA-9C49-55CEF067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CD379-61FA-4D16-9655-28EC9B021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9FFF-DDCF-471C-9AAC-70111802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6671-C64B-4AD2-8302-A4FDC11E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D1A24-7ACC-4BC7-8B67-08D7581B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FC4B-2382-44B2-BD40-5E96F6B7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BD4D-1759-4785-9478-FB9897742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584A9-455B-43AA-A49D-4851A4536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521A-040C-444D-95F4-7670E15A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E71E0-B356-4745-AD32-724FC519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39581-3A18-476B-A217-98351687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4C2E-7144-4176-AF95-03A69900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FACFD-8492-4087-B4EE-120245A5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A4F5-A5E8-4CFE-A2D2-9B38C9CA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F9217-BA30-4D2F-954C-8273AF2B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91F1D-A30B-4CF1-BCF3-5E368B516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FF77B-32D2-4C58-8280-962DD0B6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8ABF1-D1B6-446D-8702-DEA37225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11558-733C-4F5A-A88B-8563AE22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C448-164A-4A03-A8FB-A841312B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9CFDD-A825-43EA-A6FA-4B1289E0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53138-FB2E-4748-8627-E8701BD5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98538-9124-4750-9089-2C9487B7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9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64E3C-B298-4EE4-B473-EA4E51BB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0127B-BE1E-441C-BCF2-6C4532BA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7AABB-3756-484A-9307-227F2D76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6213-27B9-45E2-A156-3D6CCB2A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004A-AFD9-4937-8537-29A5C252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F560B-46A8-41CE-A100-200F39684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280B3-F507-41B4-9750-EFAE4839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57711-24FB-459E-8028-235C639E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EF44E-9DD9-45AD-B738-6BE82476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8AC1-43A6-4BA6-B856-07A05E29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791FF-E66A-47E8-B0EF-D21602131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3FCD-C0E1-43DD-AB69-830F5F0D1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86F84-47CB-4B70-B379-B1426C13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07FC6-F8A4-4A84-9F3C-5356DDDE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2A0F-4E52-4302-8CDF-92CAA31F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70167-F91E-4E86-89CB-12C1D35C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40C7-3C59-43C6-B47F-B71D22B3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1391-EE8C-4159-B2BA-BEC89E1ED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178F-1736-4F41-BF4A-731F588A421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C1AD-2F18-477A-8F8A-FB5938E0B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C781-15DE-4084-8CC2-2B80EA9CB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2D2074F-C4C1-4034-AE92-FC92C6EE0ACC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C4A492-06CD-4032-A2A7-498E0AC426CC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B36C9E-36CE-41BF-ACA1-D0E6B0D2692C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64B3E1-C696-4E7F-A329-E72736DF81AC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B48C3-6B31-4A0D-884F-1760E82AF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Recipe Website</a:t>
            </a:r>
            <a:b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67EB8-94BF-44A2-AD3E-14DE9233C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Quicksand" panose="02070303000000060000" pitchFamily="18" charset="0"/>
              </a:rPr>
              <a:t>Matt Imel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F0ADA-B32B-43DE-B21A-B4F945EA2D87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1ECF8-4C9E-44B4-A2DA-34D43FC531DD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0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Recipe Website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2BD6-46A7-457F-9693-6B535C43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3"/>
            <a:ext cx="9166653" cy="5501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Promotes a collaborative and constructive environment around creating and refining recipes.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Allow users to upload “Variants” to recipes. Variants can be tagged not only by cuisine or type, but by intent.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Webpage, using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CakePHP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 as a framework.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76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Login System (/)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79B55E-DCD3-4F09-8287-2F220138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2" y="1439069"/>
            <a:ext cx="82581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999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Create Recipe Form (/create)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164DD-B509-42CD-A180-98E15C94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6" y="1516165"/>
            <a:ext cx="91059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219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Recipe Page (/recipes</a:t>
            </a:r>
            <a:r>
              <a:rPr lang="en-US" b="1">
                <a:solidFill>
                  <a:schemeClr val="bg1"/>
                </a:solidFill>
                <a:latin typeface="Quicksand" panose="02070303000000060000" pitchFamily="18" charset="0"/>
              </a:rPr>
              <a:t>/:slug)</a:t>
            </a:r>
            <a:endParaRPr lang="en-US" b="1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AA094-363D-4AAD-93CB-8696CADC7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83" y="1645623"/>
            <a:ext cx="91344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506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78B3FC-902C-4A5A-A124-6C20291DF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3"/>
            <a:ext cx="9166653" cy="5501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October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✔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Create database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✔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Complete User Creation/Login/Logout Functionality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✔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Complete Recipe Creation Functionality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〜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Style User Login Tools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〜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Style Recipe Creation Page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November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〜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Complete Comment Functionality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✘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Complete Tagging Functionality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✘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Style Recipe Page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December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✘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Complete Recipe Search Functionality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✘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Responsivity Testing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✘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Speed Testing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✘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Penetration Testing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983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45843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73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78</Words>
  <Application>Microsoft Office PowerPoint</Application>
  <PresentationFormat>Widescreen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Quicksand</vt:lpstr>
      <vt:lpstr>Office Theme</vt:lpstr>
      <vt:lpstr>Recipe Website Project Report</vt:lpstr>
      <vt:lpstr>Recipe Website Overview</vt:lpstr>
      <vt:lpstr>Login System (/)</vt:lpstr>
      <vt:lpstr>Create Recipe Form (/create)</vt:lpstr>
      <vt:lpstr>Recipe Page (/recipes/:slug)</vt:lpstr>
      <vt:lpstr>Schedule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Imel</dc:creator>
  <cp:lastModifiedBy>Matt Imel</cp:lastModifiedBy>
  <cp:revision>12</cp:revision>
  <dcterms:created xsi:type="dcterms:W3CDTF">2019-11-02T18:04:22Z</dcterms:created>
  <dcterms:modified xsi:type="dcterms:W3CDTF">2019-11-04T04:41:37Z</dcterms:modified>
</cp:coreProperties>
</file>