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95DB"/>
    <a:srgbClr val="40434E"/>
    <a:srgbClr val="F75C03"/>
    <a:srgbClr val="861657"/>
    <a:srgbClr val="CE2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4136" autoAdjust="0"/>
  </p:normalViewPr>
  <p:slideViewPr>
    <p:cSldViewPr snapToGrid="0">
      <p:cViewPr>
        <p:scale>
          <a:sx n="100" d="100"/>
          <a:sy n="100" d="100"/>
        </p:scale>
        <p:origin x="-42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42A3-638D-4096-B9A8-6EAD9F2D223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83C30-C335-4E0B-914B-A5F4AAEA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2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9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End of September: Finish planning, get acquainted with </a:t>
            </a:r>
            <a:r>
              <a:rPr lang="en-US" dirty="0" err="1">
                <a:solidFill>
                  <a:srgbClr val="40434E"/>
                </a:solidFill>
                <a:latin typeface="Quicksand" panose="02070303000000060000" pitchFamily="18" charset="0"/>
              </a:rPr>
              <a:t>CakePHP</a:t>
            </a: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End of October: Build user login/registration and recipe upload functionalities. Design front-end for desktop views while considering mobile views.</a:t>
            </a: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End of November: Build user commenting and variant upload functionalities. Finish front-end design.</a:t>
            </a: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End of December: UI/UX, Penetration Testing</a:t>
            </a:r>
          </a:p>
          <a:p>
            <a:pPr marL="0" indent="0">
              <a:buNone/>
            </a:pPr>
            <a:endParaRPr lang="en-US" dirty="0">
              <a:solidFill>
                <a:srgbClr val="40434E"/>
              </a:solidFill>
              <a:latin typeface="Quicksand" panose="02070303000000060000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Stretch Goals: Reputation/Karma System, Ratings, Search, Reporting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83C30-C335-4E0B-914B-A5F4AAEA75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E8DA-5C6A-4BBC-AB7E-BB9F33452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A190D-8BD3-4F0A-9497-96A764FF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F243-3072-446C-B3E0-E689BDB8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B814-772A-4CDF-A690-12787D22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CC3E-1A42-4B47-8F1B-28961E63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BAD7-6DC2-41F5-BAFA-D37D0015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2625C-3CE2-4362-89B7-8B48D20B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6114-5296-4B3C-A96F-809154A0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46ED-B977-466B-BDA0-618D1538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136A-CECB-4B60-BA5B-DCF61DE6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6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0238-6D25-478D-B6FC-D4092C523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D848A-A159-4C35-895D-57D7AE5C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11AC-A6E3-42B4-B07C-10C1BA46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ACA0-0C45-422E-9704-8E27C072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52D2-73E2-46E0-832F-5E0BBF16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AA93-FE2F-4302-B0EA-9424FB6C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1DA4-8D64-42FE-B19D-55493AD5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265C-4469-4B87-85E5-0DE84A5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E05C-41D3-4125-9844-2FC77F7A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DF057-AB24-4CD4-B61A-8B8598F9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B24D-3359-47AD-B169-162BE962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E5866-129E-4528-B022-8101C286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E044-EF4B-4334-BB50-492AB656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79A6-35A3-4DE5-9144-50FB2C74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3D72-6579-49B3-ADB5-0A02098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298F-DC07-4F80-B3A8-50E1E9E0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D765-BE99-4DF2-83CB-75DE3CAF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F249D-F6C4-41AA-9044-385DC91C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06A8-46F7-42F1-88CC-B65A1FC8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F246-6B92-43E8-9621-B6E25645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79D4-0B97-496A-BD66-E04EA9BF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1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296E-C885-4FF6-ACC4-647E4E3A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2143-98B5-4D5C-8CCB-04C7C184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F853-320C-4FC5-BF75-C2DD4CF2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65C76-CE41-4536-9BDF-4E9530B83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BC8DF-3AED-4780-91B6-0C565228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58DF3-A224-4E1A-900F-1EB30CD5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178D1-D4C9-4E28-B72D-8028DF01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12FE-E1AF-4C10-B50B-3A3D7E97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D7-CA91-4E30-B671-38762564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3E439-B730-43BD-96C7-2F21C2B7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9FC0-25F7-4D3F-9FFE-9C4067B7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40110-98FD-4EF6-B11C-8D818A84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60058-81FB-4FB2-B71A-5BF8A09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61339-60D6-4A1F-8C6E-688DE21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DBF7B-347F-4D50-9F35-B172EC07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5D8D-80A4-4D2B-98A5-90F9537B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93F7-CDE3-4BD8-BD80-70BA07EA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F029-14FE-4C4B-92F6-8FE39279E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5643-CA61-4FED-88FC-5E2EA9AC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8999-FF20-4971-86D6-CCC0398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47BA-2B96-4B87-8536-D80EC2CC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5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DCF8-F25F-40F5-9971-28C43A0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42AFF-6803-4B05-AEEC-802DD714F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4FA93-4B2E-4983-AC12-63C06E2E3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BB831-B979-44B4-87EF-5FB8837C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911F7-3F65-44CF-BA60-C793B012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5C16-EEDC-402E-95E2-9489627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2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8AE65-4C37-4B61-ACC4-724939B4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A09D0-9994-408F-938E-624BF842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3EE3-586D-4BA1-9A5A-491658617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BB3D9-A425-4744-A448-37455CFFA2A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23A4-54D6-4336-815D-9EA2DE762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1A92-1BC7-40D5-8AB8-140191B0E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D738-88AA-41B9-B0C0-F472819A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4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82D2074F-C4C1-4034-AE92-FC92C6EE0ACC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C4A492-06CD-4032-A2A7-498E0AC426CC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B36C9E-36CE-41BF-ACA1-D0E6B0D2692C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64B3E1-C696-4E7F-A329-E72736DF81AC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48C3-6B31-4A0D-884F-1760E82AF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Recipe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67EB8-94BF-44A2-AD3E-14DE9233C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40434E"/>
                </a:solidFill>
                <a:latin typeface="Quicksand" panose="02070303000000060000" pitchFamily="18" charset="0"/>
              </a:rPr>
              <a:t>Matt Imel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CF0ADA-B32B-43DE-B21A-B4F945EA2D87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1ECF8-4C9E-44B4-A2DA-34D43FC531DD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Recipe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2BD6-46A7-457F-9693-6B535C43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3"/>
            <a:ext cx="9166653" cy="55011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Promotes a collaborative and constructive environment around creating and refining recipes.</a:t>
            </a: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Allow users to upload “Variants” to recipes. Variants can be tagged not only by cuisine or type, but by intent.</a:t>
            </a: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Possible reasons to build and search for Variants include: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Ethical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(Vegan, Vegetarian…)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Health-Related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(Low sugar…)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Dietary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(Keto-friendly…)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Religious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(Non-pork, Kosher…)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Allergenic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(Lactose-free, Gluten-free…)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Monetary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(“Wine, on my budget?”)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Cultural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(“This isn’t a real Texas Chili!”)</a:t>
            </a:r>
          </a:p>
          <a:p>
            <a:r>
              <a:rPr lang="en-US" b="1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Regional</a:t>
            </a: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 (“I can’t find X at my grocery store.”)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076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50917-8652-4383-995B-9767AA7442AE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7F3168-6639-4E53-8D6F-D90E84D40768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1ACB1-7FEE-4262-A3F7-5E130DBBB513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2AD43-D3C4-41B6-B450-19320FAFBC3D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B329F-66D6-42EE-82DD-B81655B9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2BD6-46A7-457F-9693-6B535C43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9166653" cy="5136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This website should be, above all: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66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Responsive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60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Intuitive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	</a:t>
            </a:r>
            <a:r>
              <a:rPr lang="en-US" sz="5400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Fast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9CDECF-74BF-44F4-92E3-2A273826367E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0D6F-F4A9-42C9-BCAE-E72A037517C3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4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9A225E-C0CE-464F-B6EA-07DDF7C9674B}"/>
              </a:ext>
            </a:extLst>
          </p:cNvPr>
          <p:cNvSpPr/>
          <p:nvPr/>
        </p:nvSpPr>
        <p:spPr>
          <a:xfrm rot="5400000">
            <a:off x="5119602" y="-1718872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3F436-C501-4156-91D1-289EAB9AC25B}"/>
              </a:ext>
            </a:extLst>
          </p:cNvPr>
          <p:cNvSpPr/>
          <p:nvPr/>
        </p:nvSpPr>
        <p:spPr>
          <a:xfrm rot="5400000">
            <a:off x="4544142" y="-3225120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00CBB6-C18C-4FB1-8240-801A25BE454A}"/>
              </a:ext>
            </a:extLst>
          </p:cNvPr>
          <p:cNvSpPr/>
          <p:nvPr/>
        </p:nvSpPr>
        <p:spPr>
          <a:xfrm rot="5400000">
            <a:off x="4852901" y="-6164875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AEFEFE-E613-4A21-A4AD-DD1C9DF60DE0}"/>
              </a:ext>
            </a:extLst>
          </p:cNvPr>
          <p:cNvSpPr/>
          <p:nvPr/>
        </p:nvSpPr>
        <p:spPr>
          <a:xfrm rot="5400000">
            <a:off x="4310293" y="-5421439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4AB4-AB37-4373-A27E-250642684DA2}"/>
              </a:ext>
            </a:extLst>
          </p:cNvPr>
          <p:cNvSpPr/>
          <p:nvPr/>
        </p:nvSpPr>
        <p:spPr>
          <a:xfrm>
            <a:off x="4461934" y="575733"/>
            <a:ext cx="3268134" cy="1667933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34E"/>
                </a:solidFill>
                <a:latin typeface="Quicksand" panose="02070303000000060000" pitchFamily="18" charset="0"/>
              </a:rPr>
              <a:t>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91D3E-3E4B-4EFF-BA16-AB538D5EBAE0}"/>
              </a:ext>
            </a:extLst>
          </p:cNvPr>
          <p:cNvSpPr/>
          <p:nvPr/>
        </p:nvSpPr>
        <p:spPr>
          <a:xfrm>
            <a:off x="1604434" y="262466"/>
            <a:ext cx="1439333" cy="626534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34E"/>
                </a:solidFill>
                <a:latin typeface="Quicksand" panose="02070303000000060000" pitchFamily="18" charset="0"/>
              </a:rPr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D62A9-5309-4F2F-847F-A98079F9602A}"/>
              </a:ext>
            </a:extLst>
          </p:cNvPr>
          <p:cNvSpPr/>
          <p:nvPr/>
        </p:nvSpPr>
        <p:spPr>
          <a:xfrm>
            <a:off x="1604434" y="1930399"/>
            <a:ext cx="1439333" cy="626534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34E"/>
                </a:solidFill>
                <a:latin typeface="Quicksand" panose="02070303000000060000" pitchFamily="18" charset="0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51498-71F2-467F-BAA9-38D17545E8D7}"/>
              </a:ext>
            </a:extLst>
          </p:cNvPr>
          <p:cNvSpPr/>
          <p:nvPr/>
        </p:nvSpPr>
        <p:spPr>
          <a:xfrm>
            <a:off x="8754535" y="800099"/>
            <a:ext cx="2675467" cy="1219200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34E"/>
                </a:solidFill>
                <a:latin typeface="Quicksand" panose="02070303000000060000" pitchFamily="18" charset="0"/>
              </a:rPr>
              <a:t>About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628E7-444E-40FA-9247-C4747408070A}"/>
              </a:ext>
            </a:extLst>
          </p:cNvPr>
          <p:cNvSpPr/>
          <p:nvPr/>
        </p:nvSpPr>
        <p:spPr>
          <a:xfrm>
            <a:off x="3043767" y="3043766"/>
            <a:ext cx="2675467" cy="1219200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34E"/>
                </a:solidFill>
                <a:latin typeface="Quicksand" panose="02070303000000060000" pitchFamily="18" charset="0"/>
              </a:rPr>
              <a:t>Recipe Browse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416468-495A-4277-8ECD-8F16D7588C8C}"/>
              </a:ext>
            </a:extLst>
          </p:cNvPr>
          <p:cNvSpPr/>
          <p:nvPr/>
        </p:nvSpPr>
        <p:spPr>
          <a:xfrm>
            <a:off x="4758266" y="5063067"/>
            <a:ext cx="2675467" cy="1219200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34E"/>
                </a:solidFill>
                <a:latin typeface="Quicksand" panose="02070303000000060000" pitchFamily="18" charset="0"/>
              </a:rPr>
              <a:t>Recipe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256A8D-2A91-42B6-8DBA-D59EBB30B65E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730068" y="1409699"/>
            <a:ext cx="1024467" cy="1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04327B-7E22-47E2-B9A2-DE3D8943E5AD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381501" y="2243666"/>
            <a:ext cx="1714500" cy="800100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E9344-CADC-4C93-8634-B88CF9017A7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81501" y="4262966"/>
            <a:ext cx="1714499" cy="800101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C15C90-6FF8-441F-8803-BEDE8236CC10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043767" y="1409700"/>
            <a:ext cx="1418167" cy="833966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B94CA4-C14E-4578-A742-93FD1A09DD6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043767" y="575733"/>
            <a:ext cx="1418167" cy="833967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BAB7FC-4F3D-431D-905F-60A484DF10B7}"/>
              </a:ext>
            </a:extLst>
          </p:cNvPr>
          <p:cNvSpPr/>
          <p:nvPr/>
        </p:nvSpPr>
        <p:spPr>
          <a:xfrm>
            <a:off x="6468532" y="3043766"/>
            <a:ext cx="2675467" cy="1219200"/>
          </a:xfrm>
          <a:prstGeom prst="rect">
            <a:avLst/>
          </a:prstGeom>
          <a:solidFill>
            <a:srgbClr val="DB95DB"/>
          </a:solidFill>
          <a:ln>
            <a:solidFill>
              <a:srgbClr val="4043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0434E"/>
                </a:solidFill>
                <a:latin typeface="Quicksand" panose="02070303000000060000" pitchFamily="18" charset="0"/>
              </a:rPr>
              <a:t>Recipe 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02ED55-026A-43AD-A95D-FC59EB95964F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1" y="2243666"/>
            <a:ext cx="1710265" cy="800100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B3C536-A026-4FDD-A0B4-02525028CDA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091765" y="4262966"/>
            <a:ext cx="1714501" cy="800100"/>
          </a:xfrm>
          <a:prstGeom prst="line">
            <a:avLst/>
          </a:prstGeom>
          <a:ln>
            <a:solidFill>
              <a:srgbClr val="404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2FAB445A-E477-490B-9855-A969B826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561948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24137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659D60-4E26-4B9C-A47F-8089E7ACA259}"/>
              </a:ext>
            </a:extLst>
          </p:cNvPr>
          <p:cNvSpPr/>
          <p:nvPr/>
        </p:nvSpPr>
        <p:spPr>
          <a:xfrm rot="5400000">
            <a:off x="5119602" y="-1718872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D5A065-0D65-45D9-BDD4-728AD3265967}"/>
              </a:ext>
            </a:extLst>
          </p:cNvPr>
          <p:cNvSpPr/>
          <p:nvPr/>
        </p:nvSpPr>
        <p:spPr>
          <a:xfrm rot="5400000">
            <a:off x="4544142" y="-3225120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C3D72B-4545-4EAF-B6FD-D09AA9DEC3AD}"/>
              </a:ext>
            </a:extLst>
          </p:cNvPr>
          <p:cNvSpPr/>
          <p:nvPr/>
        </p:nvSpPr>
        <p:spPr>
          <a:xfrm rot="5400000">
            <a:off x="4852901" y="-6164875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DF4AF-67C1-4727-8F67-BD85817DF2AD}"/>
              </a:ext>
            </a:extLst>
          </p:cNvPr>
          <p:cNvSpPr/>
          <p:nvPr/>
        </p:nvSpPr>
        <p:spPr>
          <a:xfrm rot="5400000">
            <a:off x="4310293" y="-5421439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6929AB-5E54-4D60-90FE-42FC6DE9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User Actions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B27E8B-6176-4B16-B0A3-EAE47C76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9166653" cy="5136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Users should be able to:</a:t>
            </a:r>
          </a:p>
          <a:p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Create an account</a:t>
            </a:r>
          </a:p>
          <a:p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Sign in/Sign out</a:t>
            </a:r>
          </a:p>
          <a:p>
            <a:pPr marL="0" indent="0">
              <a:buNone/>
            </a:pPr>
            <a:endParaRPr lang="en-US" dirty="0">
              <a:solidFill>
                <a:srgbClr val="40434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" panose="02070303000000060000" pitchFamily="18" charset="0"/>
            </a:endParaRPr>
          </a:p>
          <a:p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Upload a recipe</a:t>
            </a:r>
          </a:p>
          <a:p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Post a comment to a recipe (or to another comment)</a:t>
            </a:r>
          </a:p>
          <a:p>
            <a:r>
              <a:rPr lang="en-US" dirty="0">
                <a:solidFill>
                  <a:srgbClr val="4043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" panose="02070303000000060000" pitchFamily="18" charset="0"/>
              </a:rPr>
              <a:t>Create a “Variant” to a recipe in their comment (can be made in response to a base recipe or another Variant)</a:t>
            </a:r>
          </a:p>
        </p:txBody>
      </p:sp>
    </p:spTree>
    <p:extLst>
      <p:ext uri="{BB962C8B-B14F-4D97-AF65-F5344CB8AC3E}">
        <p14:creationId xmlns:p14="http://schemas.microsoft.com/office/powerpoint/2010/main" val="49697025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56435D-CFCD-401E-A68D-4911BE7C6835}"/>
              </a:ext>
            </a:extLst>
          </p:cNvPr>
          <p:cNvSpPr/>
          <p:nvPr/>
        </p:nvSpPr>
        <p:spPr>
          <a:xfrm rot="5400000">
            <a:off x="5119602" y="-1718872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8FC23-B72F-4F0D-A182-10E317FB58E6}"/>
              </a:ext>
            </a:extLst>
          </p:cNvPr>
          <p:cNvSpPr/>
          <p:nvPr/>
        </p:nvSpPr>
        <p:spPr>
          <a:xfrm rot="5400000">
            <a:off x="4544142" y="-3225120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0FE2B6-0BEF-4A43-ABDC-FA4828E2834F}"/>
              </a:ext>
            </a:extLst>
          </p:cNvPr>
          <p:cNvSpPr/>
          <p:nvPr/>
        </p:nvSpPr>
        <p:spPr>
          <a:xfrm rot="5400000">
            <a:off x="4852901" y="-6164875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36EC9D-C3F1-47FD-BB16-98564139C4C5}"/>
              </a:ext>
            </a:extLst>
          </p:cNvPr>
          <p:cNvSpPr/>
          <p:nvPr/>
        </p:nvSpPr>
        <p:spPr>
          <a:xfrm rot="5400000">
            <a:off x="4310293" y="-5421439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1FED8B-2CDB-4443-A734-BF12BAB4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561948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Database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CC7FD8-977A-4DB8-B7AE-2CF5AA11F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881" y="648083"/>
            <a:ext cx="6090141" cy="497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6D4AF-1A99-4737-827D-33C851EBBB80}"/>
              </a:ext>
            </a:extLst>
          </p:cNvPr>
          <p:cNvSpPr txBox="1"/>
          <p:nvPr/>
        </p:nvSpPr>
        <p:spPr>
          <a:xfrm>
            <a:off x="7644409" y="5639149"/>
            <a:ext cx="279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70303000000060000" pitchFamily="18" charset="0"/>
              </a:rPr>
              <a:t>Courtesy of </a:t>
            </a:r>
            <a:r>
              <a:rPr lang="en-US" dirty="0" err="1">
                <a:latin typeface="Quicksand" panose="02070303000000060000" pitchFamily="18" charset="0"/>
              </a:rPr>
              <a:t>QuickDBD</a:t>
            </a:r>
            <a:endParaRPr lang="en-US" dirty="0">
              <a:latin typeface="Quicksand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3782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B383FE-6C9A-423D-AECC-082FEDE52EB1}"/>
              </a:ext>
            </a:extLst>
          </p:cNvPr>
          <p:cNvSpPr/>
          <p:nvPr/>
        </p:nvSpPr>
        <p:spPr>
          <a:xfrm rot="5400000">
            <a:off x="5119602" y="-1718872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300395-7CBB-4754-A99D-EEA7470D3992}"/>
              </a:ext>
            </a:extLst>
          </p:cNvPr>
          <p:cNvSpPr/>
          <p:nvPr/>
        </p:nvSpPr>
        <p:spPr>
          <a:xfrm rot="5400000">
            <a:off x="4544142" y="-3225120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CC59A1-EFC5-4260-9172-B906CB4BD482}"/>
              </a:ext>
            </a:extLst>
          </p:cNvPr>
          <p:cNvSpPr/>
          <p:nvPr/>
        </p:nvSpPr>
        <p:spPr>
          <a:xfrm rot="5400000">
            <a:off x="4852901" y="-6164875"/>
            <a:ext cx="2477729" cy="14716042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6096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35056-94E1-4710-A5D5-EFE3F6B14DA7}"/>
              </a:ext>
            </a:extLst>
          </p:cNvPr>
          <p:cNvSpPr/>
          <p:nvPr/>
        </p:nvSpPr>
        <p:spPr>
          <a:xfrm rot="5400000">
            <a:off x="4310293" y="-5421439"/>
            <a:ext cx="3416710" cy="1539568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1FCA9E-ACF0-49E8-A453-7796CE7EEF1D}"/>
              </a:ext>
            </a:extLst>
          </p:cNvPr>
          <p:cNvSpPr/>
          <p:nvPr/>
        </p:nvSpPr>
        <p:spPr>
          <a:xfrm>
            <a:off x="-589321" y="301463"/>
            <a:ext cx="13683636" cy="6510768"/>
          </a:xfrm>
          <a:prstGeom prst="ellipse">
            <a:avLst/>
          </a:prstGeom>
          <a:solidFill>
            <a:srgbClr val="DB95DB">
              <a:alpha val="54000"/>
            </a:srgb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8D99E-1605-450F-A10A-52151154C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76" y="1557812"/>
            <a:ext cx="3114566" cy="225855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05D7EA-6EFC-43B4-8676-AA1B143B3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45" y="1817333"/>
            <a:ext cx="1739514" cy="1739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610E0-9411-4537-BBA8-82A2FF2F2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45" y="4106138"/>
            <a:ext cx="2019300" cy="1090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50FE12-1CA4-468E-9E4F-B3E18F4D3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68" y="3727343"/>
            <a:ext cx="1905000" cy="1905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7D2BB67-B4DC-4903-B98E-CC616F218C83}"/>
              </a:ext>
            </a:extLst>
          </p:cNvPr>
          <p:cNvSpPr txBox="1">
            <a:spLocks/>
          </p:cNvSpPr>
          <p:nvPr/>
        </p:nvSpPr>
        <p:spPr>
          <a:xfrm>
            <a:off x="218768" y="56194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93205124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6762E9-F183-4354-822B-1DC633364D2C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6ABED-2070-4036-86F0-A317E54368E5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CF440-3565-4DD4-A503-227625163572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372D2-77FA-4F23-9947-221DE4D4AC8C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69ED5-DEEF-41A3-A153-7CB44448C636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AE038-AE6F-4240-BF2D-34F8F6AC5296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1D0C4A-930F-4F70-B094-42406D76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Schedule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FCCCBD-2A18-464C-94C4-B05B57B1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9166653" cy="51360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End of September</a:t>
            </a: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: Finish planning, get acquainted with </a:t>
            </a:r>
            <a:r>
              <a:rPr lang="en-US" dirty="0" err="1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CakePHP</a:t>
            </a: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End of October</a:t>
            </a: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: Build user login/registration and recipe upload functionalities. Design front-end for desktop views with regards to mobile views. Create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End of November</a:t>
            </a: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: Build user commenting and variant upload functionalities. Finish front-end design.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End of December</a:t>
            </a: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: UI/UX, Speed, Pen Testing</a:t>
            </a:r>
          </a:p>
          <a:p>
            <a:pPr marL="0" indent="0">
              <a:buNone/>
            </a:pPr>
            <a:endParaRPr lang="en-US" dirty="0">
              <a:solidFill>
                <a:srgbClr val="40434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Quicksand" panose="02070303000000060000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34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Quicksand" panose="02070303000000060000" pitchFamily="18" charset="0"/>
              </a:rPr>
              <a:t>Stretch Goals: Reputation/Karma System, Ratings, Search, Reporting UI</a:t>
            </a:r>
          </a:p>
        </p:txBody>
      </p:sp>
    </p:spTree>
    <p:extLst>
      <p:ext uri="{BB962C8B-B14F-4D97-AF65-F5344CB8AC3E}">
        <p14:creationId xmlns:p14="http://schemas.microsoft.com/office/powerpoint/2010/main" val="37063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807EEA-D483-4B04-9C93-7C3853546DAA}"/>
              </a:ext>
            </a:extLst>
          </p:cNvPr>
          <p:cNvSpPr/>
          <p:nvPr/>
        </p:nvSpPr>
        <p:spPr>
          <a:xfrm rot="10800000">
            <a:off x="9714271" y="-2266335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A7598-0F60-43F8-8019-F01D2068CE54}"/>
              </a:ext>
            </a:extLst>
          </p:cNvPr>
          <p:cNvSpPr/>
          <p:nvPr/>
        </p:nvSpPr>
        <p:spPr>
          <a:xfrm rot="10800000">
            <a:off x="8038004" y="-2477729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9B1BE-1C7B-4037-8DF3-FCFEBF08566C}"/>
              </a:ext>
            </a:extLst>
          </p:cNvPr>
          <p:cNvSpPr/>
          <p:nvPr/>
        </p:nvSpPr>
        <p:spPr>
          <a:xfrm>
            <a:off x="0" y="-2477729"/>
            <a:ext cx="2477729" cy="12565626"/>
          </a:xfrm>
          <a:prstGeom prst="rect">
            <a:avLst/>
          </a:prstGeom>
          <a:solidFill>
            <a:srgbClr val="CE2D75"/>
          </a:solidFill>
          <a:ln>
            <a:noFill/>
          </a:ln>
          <a:effectLst>
            <a:innerShdw blurRad="546100" dist="50800" dir="10800000">
              <a:prstClr val="black">
                <a:alpha val="4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56B2EE-8EA0-4D0A-803C-D4F0C8BFAA2B}"/>
              </a:ext>
            </a:extLst>
          </p:cNvPr>
          <p:cNvSpPr/>
          <p:nvPr/>
        </p:nvSpPr>
        <p:spPr>
          <a:xfrm>
            <a:off x="513403" y="-2920180"/>
            <a:ext cx="3416710" cy="13219471"/>
          </a:xfrm>
          <a:prstGeom prst="rect">
            <a:avLst/>
          </a:prstGeom>
          <a:solidFill>
            <a:srgbClr val="CE2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97572-1722-484D-8E10-0BAA4D7D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37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40434E"/>
                </a:solidFill>
                <a:latin typeface="Quicksand" panose="02070303000000060000" pitchFamily="18" charset="0"/>
              </a:rPr>
              <a:t>Questions?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B9C2AC-0A49-4432-AAFF-961AFB2AB1D5}"/>
              </a:ext>
            </a:extLst>
          </p:cNvPr>
          <p:cNvSpPr/>
          <p:nvPr/>
        </p:nvSpPr>
        <p:spPr>
          <a:xfrm>
            <a:off x="10206681" y="-840259"/>
            <a:ext cx="963827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DA6DE1-55CD-4466-9A17-7281CBA4D31C}"/>
              </a:ext>
            </a:extLst>
          </p:cNvPr>
          <p:cNvSpPr/>
          <p:nvPr/>
        </p:nvSpPr>
        <p:spPr>
          <a:xfrm>
            <a:off x="11372336" y="-821724"/>
            <a:ext cx="243016" cy="8501448"/>
          </a:xfrm>
          <a:prstGeom prst="rect">
            <a:avLst/>
          </a:prstGeom>
          <a:solidFill>
            <a:srgbClr val="8616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9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374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Quicksand</vt:lpstr>
      <vt:lpstr>Office Theme</vt:lpstr>
      <vt:lpstr>Recipe Website</vt:lpstr>
      <vt:lpstr>Recipe Website</vt:lpstr>
      <vt:lpstr>Goals</vt:lpstr>
      <vt:lpstr>Sitemap</vt:lpstr>
      <vt:lpstr>User Actions</vt:lpstr>
      <vt:lpstr>Database Diagram</vt:lpstr>
      <vt:lpstr>PowerPoint Presentation</vt:lpstr>
      <vt:lpstr>Schedule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Imel</dc:creator>
  <cp:lastModifiedBy>Matt Imel</cp:lastModifiedBy>
  <cp:revision>39</cp:revision>
  <dcterms:created xsi:type="dcterms:W3CDTF">2019-09-25T04:26:23Z</dcterms:created>
  <dcterms:modified xsi:type="dcterms:W3CDTF">2019-10-02T17:57:28Z</dcterms:modified>
</cp:coreProperties>
</file>