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A516-7309-48DE-A556-CDB912378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0038D-BB60-4BD0-A453-F9B4B93F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3A03-5AEF-4162-9381-F7C7744B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C02D-3ED8-42C2-B34D-106FA57C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704C-98A6-4534-89CC-BB160CB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4D6B-099B-4DCF-9D0E-824313A1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9E0E-609C-43A0-ADBE-213DECBFE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C43A-2CAF-4E8D-BB19-6CCA895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71D8-1268-45D7-AEE6-3FAB57BB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434F-72F2-4D2A-9021-10CAD2F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755A7-6E43-41B6-B2E6-439949665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3055-3741-4449-A542-55759293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4B2C-CECC-41D0-8432-0215518C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75F2-F53A-4412-B98C-A31B7D8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39F5-4A02-42A8-8323-CDB4B43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1AB0-38FF-4335-A2DF-D046EF1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8CB-D029-4254-B3ED-52B3C5DF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D465-21D1-475C-BE8C-7B9F2CF8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1767-77FE-4724-BD19-6755D3E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519C-7E29-4F00-9CC7-33090BC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68D-69CA-47B1-A6DE-5648AE9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487-1C8F-4E7C-9E08-A8BF2BC2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BF42-F69A-4C9D-A254-74947A87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87C4-4A55-4257-8355-44D9CEF4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19D5-01BF-44DD-884D-6F3EF853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9817-BDC7-4B50-A601-2A4ABF57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B0C1-914E-4400-BD2A-9F0BB4A7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C9823-F27A-4673-8DBD-9FB53854B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CE0D-AC7F-4A33-B432-D2E08558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675F4-398C-45E2-9E1D-5A17DC6B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40B6-F913-493C-8F97-490A89C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4191-1F43-46D6-97A7-02FBC080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0551-537B-4B25-9EBA-86A8F798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048CA-0C70-4D10-A09B-95EBA1D7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BC4F1-FAFC-4990-9D75-059C7D2ED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3285C-85B0-4117-918E-405E57AF0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14DAF-51ED-4A8B-A643-6F8F6908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567B-AFC6-42D3-8ECB-69A220F0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834D-C3F7-4395-8C0D-009B8EC6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C03-E6BE-481B-A12F-361379A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F49DF-889D-4493-9A24-A81BAE50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A338B-BFE4-44E7-93EC-E6AA2E97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0A9E-5F38-49AA-958D-AF5A6D5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9E7C-9E79-4993-AD04-FD91CA6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9B328-A680-4391-9A52-807B3E8B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AF56-B97F-422C-8A3C-027E67C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6DF-5497-4796-9630-8AAFE1CD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17D6-6E5C-4B70-BC4E-3DFC1EF3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F9ABB-391A-4456-BAC0-574D1925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1BA2-AE09-4488-B51E-A168F8C1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D3DE-5794-4E11-8D49-EB44225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DEFA-80CD-40FC-99AA-47712811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8B61-E338-4821-BEE8-A7AC9CD1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DB406-556A-4F89-A982-7E1326B12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14FA-F2F8-4F14-8F97-F79E5232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5DBDE-572E-4940-8E90-FFFBE43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70C3-A508-4D02-90EA-E27EF07F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CC3F7-E799-4CE4-B328-6B0EE030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D54AE-A1E5-4D2B-89FF-F77147AF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47D29-0985-4CDD-A739-D49F508D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22E2-256C-4DE1-897C-59EF7CE0B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3D44-5A5B-45EA-BDDA-5791E7D37F5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530B-43D2-4CAD-BC11-A40260D9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768F-1F3D-4EC4-B723-A37615C75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97C1-CFE5-445A-9E6A-0F0A2D9D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25FB77-1222-46C4-A677-1AB2823BA911}"/>
              </a:ext>
            </a:extLst>
          </p:cNvPr>
          <p:cNvSpPr/>
          <p:nvPr/>
        </p:nvSpPr>
        <p:spPr>
          <a:xfrm>
            <a:off x="4461934" y="575733"/>
            <a:ext cx="3268134" cy="1667933"/>
          </a:xfrm>
          <a:prstGeom prst="rect">
            <a:avLst/>
          </a:prstGeom>
          <a:solidFill>
            <a:srgbClr val="CB3DA6"/>
          </a:solidFill>
          <a:ln>
            <a:solidFill>
              <a:srgbClr val="CB3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50E06-C258-4A5F-95C1-71A730EAB79B}"/>
              </a:ext>
            </a:extLst>
          </p:cNvPr>
          <p:cNvSpPr/>
          <p:nvPr/>
        </p:nvSpPr>
        <p:spPr>
          <a:xfrm>
            <a:off x="1604434" y="262466"/>
            <a:ext cx="1439333" cy="626534"/>
          </a:xfrm>
          <a:prstGeom prst="rect">
            <a:avLst/>
          </a:prstGeom>
          <a:solidFill>
            <a:srgbClr val="CB3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399ED-DBDA-48DB-A330-D722B24F787C}"/>
              </a:ext>
            </a:extLst>
          </p:cNvPr>
          <p:cNvSpPr/>
          <p:nvPr/>
        </p:nvSpPr>
        <p:spPr>
          <a:xfrm>
            <a:off x="1604434" y="1930399"/>
            <a:ext cx="1439333" cy="626534"/>
          </a:xfrm>
          <a:prstGeom prst="rect">
            <a:avLst/>
          </a:prstGeom>
          <a:solidFill>
            <a:srgbClr val="CB3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49172-3B46-4D5A-B5C4-7146B524E8C8}"/>
              </a:ext>
            </a:extLst>
          </p:cNvPr>
          <p:cNvSpPr/>
          <p:nvPr/>
        </p:nvSpPr>
        <p:spPr>
          <a:xfrm>
            <a:off x="8754535" y="800099"/>
            <a:ext cx="2675467" cy="1219200"/>
          </a:xfrm>
          <a:prstGeom prst="rect">
            <a:avLst/>
          </a:prstGeom>
          <a:solidFill>
            <a:srgbClr val="CB3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2B7F4-1D54-4DE3-9F24-186E0C604953}"/>
              </a:ext>
            </a:extLst>
          </p:cNvPr>
          <p:cNvSpPr/>
          <p:nvPr/>
        </p:nvSpPr>
        <p:spPr>
          <a:xfrm>
            <a:off x="4758266" y="3043766"/>
            <a:ext cx="2675467" cy="1219200"/>
          </a:xfrm>
          <a:prstGeom prst="rect">
            <a:avLst/>
          </a:prstGeom>
          <a:solidFill>
            <a:srgbClr val="CB3DA6"/>
          </a:solidFill>
          <a:ln>
            <a:solidFill>
              <a:srgbClr val="CB3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C2C8B-BA03-4446-B715-1B6D5A2F5A7E}"/>
              </a:ext>
            </a:extLst>
          </p:cNvPr>
          <p:cNvSpPr/>
          <p:nvPr/>
        </p:nvSpPr>
        <p:spPr>
          <a:xfrm>
            <a:off x="4758266" y="5063067"/>
            <a:ext cx="2675467" cy="1219200"/>
          </a:xfrm>
          <a:prstGeom prst="rect">
            <a:avLst/>
          </a:prstGeom>
          <a:solidFill>
            <a:srgbClr val="CB3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253BA-2869-4D5A-AE09-96F301E26A2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730068" y="1409699"/>
            <a:ext cx="1024467" cy="1"/>
          </a:xfrm>
          <a:prstGeom prst="line">
            <a:avLst/>
          </a:prstGeom>
          <a:ln>
            <a:solidFill>
              <a:srgbClr val="CB3D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68D298-FDA9-4D84-B98A-75DFAC1FE5BF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6000" y="2243666"/>
            <a:ext cx="1" cy="800100"/>
          </a:xfrm>
          <a:prstGeom prst="line">
            <a:avLst/>
          </a:prstGeom>
          <a:ln>
            <a:solidFill>
              <a:srgbClr val="CB3D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3410B-5CAA-432E-884C-6BAFDEE11DE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4262966"/>
            <a:ext cx="0" cy="800101"/>
          </a:xfrm>
          <a:prstGeom prst="line">
            <a:avLst/>
          </a:prstGeom>
          <a:ln>
            <a:solidFill>
              <a:srgbClr val="CB3D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03D930-F946-4A64-B05B-299A89A3AE51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043767" y="1409700"/>
            <a:ext cx="1418167" cy="833966"/>
          </a:xfrm>
          <a:prstGeom prst="line">
            <a:avLst/>
          </a:prstGeom>
          <a:ln>
            <a:solidFill>
              <a:srgbClr val="CB3D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B39D4A-AB07-49FC-83D5-484F3610B9F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043767" y="575733"/>
            <a:ext cx="1418167" cy="833967"/>
          </a:xfrm>
          <a:prstGeom prst="line">
            <a:avLst/>
          </a:prstGeom>
          <a:ln>
            <a:solidFill>
              <a:srgbClr val="CB3D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Imel</dc:creator>
  <cp:lastModifiedBy>Matt Imel</cp:lastModifiedBy>
  <cp:revision>5</cp:revision>
  <dcterms:created xsi:type="dcterms:W3CDTF">2019-09-16T17:16:14Z</dcterms:created>
  <dcterms:modified xsi:type="dcterms:W3CDTF">2019-09-30T04:35:27Z</dcterms:modified>
</cp:coreProperties>
</file>