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C726C-FA1E-41AE-85BE-189C9A866D2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818CD-9A36-484E-9EC8-BC5DD938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2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818CD-9A36-484E-9EC8-BC5DD93832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03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818CD-9A36-484E-9EC8-BC5DD93832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53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Tools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818CD-9A36-484E-9EC8-BC5DD93832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31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4EA6-7119-46A0-AB87-C2FB8C313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38C3C-4AA9-4BA8-AEEE-215FCA335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3EC87-7F81-4976-9D78-14B43835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8194-98AA-4437-B00E-E205BD2530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D572E-0C48-4F7B-B5F7-DC744C75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B0721-78CC-4441-A7DE-9B968AA5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1BBE-AFA1-47BA-AE41-6559942D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1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D24A-550C-4B31-83DC-17D34C2C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02B54-462A-48AB-816B-9A04022FE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28737-1FE3-4C1A-A0F4-1868A2AA7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8194-98AA-4437-B00E-E205BD2530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7D1F0-4A33-4FE4-ACEE-015E42B6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1B21D-1DEE-4C16-8C5C-14979A15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1BBE-AFA1-47BA-AE41-6559942D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E7F0B-CD6F-4F6F-B624-80DB0E08C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245DF-CD49-4237-A805-68A8E49F1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D3B52-21AF-4482-8E64-0E2D94CB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8194-98AA-4437-B00E-E205BD2530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765A4-A460-48E9-B3A9-1072EC5E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2F1B4-888D-4BD5-A1A7-781321C4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1BBE-AFA1-47BA-AE41-6559942D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2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DDD82-5663-429C-BF4E-8717FA49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50309-F9A0-4D2A-AB73-767A3CBB4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5562D-86FE-43A2-87A5-8134F756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8194-98AA-4437-B00E-E205BD2530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6B6B2-90F2-44F5-98DF-920DFD4C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2B7C4-2DC2-4D77-B332-89280C8F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1BBE-AFA1-47BA-AE41-6559942D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7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43B4-7489-4177-8789-F4C20B20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ABEC3-BFCC-4CFF-A7DC-BB694B990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A396F-2F27-4B6E-8A23-2E4742A8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8194-98AA-4437-B00E-E205BD2530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15502-B91B-438B-80EF-EB715A12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CAF75-F28C-4EB4-8168-5A569087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1BBE-AFA1-47BA-AE41-6559942D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0BB0-0B04-4AF9-B3A6-1C7DFE01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570D6-413A-4623-BB53-E2E6A0950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2441A-FFED-40E8-8537-BAEB759BC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08307-32EF-42C9-BEA4-B286E824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8194-98AA-4437-B00E-E205BD2530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7027E-AA5F-490D-A7EC-665DB353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4007C-E9AD-4F51-9656-8EE6A043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1BBE-AFA1-47BA-AE41-6559942D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2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81AA-B821-4048-A516-AF4BD943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C0BDD-F72E-44CA-9E40-BB5B18F47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8ABDD-8B01-4079-A327-41436DB26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C6E75-F399-498B-9A28-DA3B9B2C2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7A93A-A85D-43A6-818D-2F6AF8EC3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3F288F-EF3E-4FEF-B650-C840519D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8194-98AA-4437-B00E-E205BD2530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35087-772E-4658-90FC-8FB62B4E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A1DF51-D625-4995-9024-6B80C991F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1BBE-AFA1-47BA-AE41-6559942D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8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2B02-1F66-4948-AE38-BF190CC8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6DF4CA-BF32-4E16-9B60-F100AAA6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8194-98AA-4437-B00E-E205BD2530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B2A8D-3786-4164-9253-FE67A79E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64F7D-7C9B-41EC-8B70-D13ACE1D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1BBE-AFA1-47BA-AE41-6559942D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6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49988-E01E-4D8F-BF00-261CD5D9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8194-98AA-4437-B00E-E205BD2530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652D8-6EA2-4D4B-9753-3AEEC163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07060-D6EC-4BDE-9BCF-3D579393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1BBE-AFA1-47BA-AE41-6559942D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4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EEA1-B026-4861-908A-7E759DC75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2F351-6146-433E-9743-0EB33647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B1769-7615-4C87-8D7E-4513C5704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A9660-9F7C-4CB1-8260-44A0AFC5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8194-98AA-4437-B00E-E205BD2530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F95E4-7B6C-4FF1-90D4-C970D81D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57D5E-E321-4C45-A4F8-95249620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1BBE-AFA1-47BA-AE41-6559942D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596E8-88A3-46F0-978D-9EA448F5F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A9FD77-8638-4891-A87B-1C8B16A24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9F8B8-D061-4075-A0A5-DA0AB80F8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EA6E7-3770-4054-A7D0-DF1955AC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8194-98AA-4437-B00E-E205BD2530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2ACEB-3339-4097-8E15-75119D85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8537B-27BC-4CB5-A1B1-46416646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1BBE-AFA1-47BA-AE41-6559942D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7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67112-0CB3-41C2-A953-3515F6EA5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FF4EC-6E84-4663-9D62-A8B9AA0FA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B3C88-BA37-412B-B4FA-15710C38B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C8194-98AA-4437-B00E-E205BD25301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7FAA1-CE1B-4218-9B3A-E26621FB2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55A80-4F2B-4CC2-B5ED-203B5B9BA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1BBE-AFA1-47BA-AE41-6559942D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3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54E2E-A6E6-4326-AA5D-E919FCF44C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GastroHub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87950-BADC-4685-A0A3-DFDA21E7A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Imel</a:t>
            </a:r>
          </a:p>
        </p:txBody>
      </p:sp>
    </p:spTree>
    <p:extLst>
      <p:ext uri="{BB962C8B-B14F-4D97-AF65-F5344CB8AC3E}">
        <p14:creationId xmlns:p14="http://schemas.microsoft.com/office/powerpoint/2010/main" val="84967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A95C-6DB0-41A4-BD14-6D984207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GastroHub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BA46E-1F28-4E6C-99D6-05B41EA4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9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ECD3-1A62-4DEF-8934-9C5A39338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ACE67-6EAC-46D9-A0F2-E25A6850D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25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10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GastroHub</vt:lpstr>
      <vt:lpstr>What is GastroHub?</vt:lpstr>
      <vt:lpstr>Tools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GastroHub</dc:title>
  <dc:creator>Matt Imel</dc:creator>
  <cp:lastModifiedBy>Matt Imel</cp:lastModifiedBy>
  <cp:revision>2</cp:revision>
  <dcterms:created xsi:type="dcterms:W3CDTF">2019-12-18T01:38:21Z</dcterms:created>
  <dcterms:modified xsi:type="dcterms:W3CDTF">2019-12-18T01:39:10Z</dcterms:modified>
</cp:coreProperties>
</file>