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3E59-B23A-4363-AEB7-E43BE6E4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12EB-FBDE-431E-AD01-367BEA097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91EB-4DD4-4235-930E-D1BF07F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3110-D02A-47CF-A300-3854FC39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16CD-A835-4964-AF84-6B231D68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5FFF-CDBF-4E6C-A4A8-D334F657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545D2-A2CC-4EDB-84F0-8635B358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8B6D-BB21-4462-B322-269FCD3E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8047-696C-4766-89D9-732CA94C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9146-7AD2-469C-B681-F409A0F4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3659-56F7-405C-AAF6-EC3BFD35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C3E31-A74E-466E-9ED3-0973C726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0653-4C04-43F8-8B03-9390611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66AB-6164-4A0F-B043-5773A9A2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5746-7D17-4A2C-967E-D2F129E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09CF-B742-4C36-8C9C-BEB4E55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02BE-0EDC-49E0-B8CB-9706B0BD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4056-7381-404E-AB8D-29441CF5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779E-E019-4D55-9C0C-0A0686A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9F87-111E-4389-BF11-8B98AE1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12D2-4AFB-43DA-9C49-55CEF06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D379-61FA-4D16-9655-28EC9B02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9FFF-DDCF-471C-9AAC-70111802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6671-C64B-4AD2-8302-A4FDC11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D1A24-7ACC-4BC7-8B67-08D7581B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C4B-2382-44B2-BD40-5E96F6B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BD4D-1759-4785-9478-FB9897742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584A9-455B-43AA-A49D-4851A453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521A-040C-444D-95F4-7670E15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71E0-B356-4745-AD32-724FC519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9581-3A18-476B-A217-9835168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C2E-7144-4176-AF95-03A69900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ACFD-8492-4087-B4EE-120245A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A4F5-A5E8-4CFE-A2D2-9B38C9CA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9217-BA30-4D2F-954C-8273AF2B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91F1D-A30B-4CF1-BCF3-5E368B51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F77B-32D2-4C58-8280-962DD0B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ABF1-D1B6-446D-8702-DEA372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11558-733C-4F5A-A88B-8563AE22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C448-164A-4A03-A8FB-A841312B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9CFDD-A825-43EA-A6FA-4B1289E0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3138-FB2E-4748-8627-E8701BD5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98538-9124-4750-9089-2C9487B7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64E3C-B298-4EE4-B473-EA4E51BB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0127B-BE1E-441C-BCF2-6C4532BA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AABB-3756-484A-9307-227F2D76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213-27B9-45E2-A156-3D6CCB2A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004A-AFD9-4937-8537-29A5C252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F560B-46A8-41CE-A100-200F3968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280B3-F507-41B4-9750-EFAE4839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57711-24FB-459E-8028-235C639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F44E-9DD9-45AD-B738-6BE82476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8AC1-43A6-4BA6-B856-07A05E29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791FF-E66A-47E8-B0EF-D21602131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3FCD-C0E1-43DD-AB69-830F5F0D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86F84-47CB-4B70-B379-B1426C1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7FC6-F8A4-4A84-9F3C-5356DDDE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2A0F-4E52-4302-8CDF-92CAA31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70167-F91E-4E86-89CB-12C1D35C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40C7-3C59-43C6-B47F-B71D22B3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1391-EE8C-4159-B2BA-BEC89E1E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178F-1736-4F41-BF4A-731F588A42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C1AD-2F18-477A-8F8A-FB5938E0B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C781-15DE-4084-8CC2-2B80EA9CB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5D5D-A8AA-48E9-946C-FEF995182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FE7E-351F-4DC2-B3AB-B385B3298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215B-2031-41CF-B158-C029CCD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C2C9-C610-4B0C-8733-37B1E15F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F435-8ADD-4A46-BC0E-E1346BA9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3497-A808-42EF-9642-567C87B9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8181-F351-4517-8197-14300310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8B7D-46C8-4C69-90E6-CFF65E5A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723B-7817-4102-94E9-64DA97C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C346-F6B7-45F2-91C6-B80C2350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ED81-D466-4A33-8BC6-231BB774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B2E5-D39D-49D9-9E2E-8DD5E296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Progress Report</vt:lpstr>
      <vt:lpstr>Project Reminder</vt:lpstr>
      <vt:lpstr>Login System</vt:lpstr>
      <vt:lpstr>Create Recipe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Imel</dc:creator>
  <cp:lastModifiedBy>Matt Imel</cp:lastModifiedBy>
  <cp:revision>2</cp:revision>
  <dcterms:created xsi:type="dcterms:W3CDTF">2019-11-02T18:04:22Z</dcterms:created>
  <dcterms:modified xsi:type="dcterms:W3CDTF">2019-11-02T18:06:48Z</dcterms:modified>
</cp:coreProperties>
</file>