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34.0.pn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38.0.png" Type="http://schemas.openxmlformats.org/officeDocument/2006/relationships/image"/>
</Relationships>
</file>

<file path=ppt/slides/_rels/slide1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42.0.png" Type="http://schemas.openxmlformats.org/officeDocument/2006/relationships/image"/>
</Relationships>
</file>

<file path=ppt/slides/_rels/slide1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46.0.png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2.0.pn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6.0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10.0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14.0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18.0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22.0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26.0.pn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creenshot30.0.png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meme.mp4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/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screenshot34.0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screenshot38.0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screenshot42.0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screenshot46.0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screenshot2.0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screenshot6.0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screenshot10.0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screenshot14.0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screenshot18.0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screenshot22.0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screenshot26.0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screenshot30.0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700"/>
            <a:ext cx="9173600" cy="68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meme.mp4</vt:lpstr>
      <vt:lpstr>screenshot2.0</vt:lpstr>
      <vt:lpstr>screenshot6.0</vt:lpstr>
      <vt:lpstr>screenshot10.0</vt:lpstr>
      <vt:lpstr>screenshot14.0</vt:lpstr>
      <vt:lpstr>screenshot18.0</vt:lpstr>
      <vt:lpstr>screenshot22.0</vt:lpstr>
      <vt:lpstr>screenshot26.0</vt:lpstr>
      <vt:lpstr>screenshot30.0</vt:lpstr>
      <vt:lpstr>screenshot34.0</vt:lpstr>
      <vt:lpstr>screenshot38.0</vt:lpstr>
      <vt:lpstr>screenshot42.0</vt:lpstr>
      <vt:lpstr>screenshot46.0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