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29" y="43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D92B-FD1A-4235-9C76-040B4C63FE0A}" type="datetimeFigureOut">
              <a:rPr lang="fr-FR" smtClean="0"/>
              <a:t>31/03/2017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5528-2EAB-4845-AAB0-2451A774EA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87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D92B-FD1A-4235-9C76-040B4C63FE0A}" type="datetimeFigureOut">
              <a:rPr lang="fr-FR" smtClean="0"/>
              <a:t>31/03/2017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5528-2EAB-4845-AAB0-2451A774EA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95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D92B-FD1A-4235-9C76-040B4C63FE0A}" type="datetimeFigureOut">
              <a:rPr lang="fr-FR" smtClean="0"/>
              <a:t>31/03/2017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5528-2EAB-4845-AAB0-2451A774EA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21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D92B-FD1A-4235-9C76-040B4C63FE0A}" type="datetimeFigureOut">
              <a:rPr lang="fr-FR" smtClean="0"/>
              <a:t>31/03/2017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5528-2EAB-4845-AAB0-2451A774EA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61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D92B-FD1A-4235-9C76-040B4C63FE0A}" type="datetimeFigureOut">
              <a:rPr lang="fr-FR" smtClean="0"/>
              <a:t>31/03/2017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5528-2EAB-4845-AAB0-2451A774EA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18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D92B-FD1A-4235-9C76-040B4C63FE0A}" type="datetimeFigureOut">
              <a:rPr lang="fr-FR" smtClean="0"/>
              <a:t>31/03/2017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5528-2EAB-4845-AAB0-2451A774EA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68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D92B-FD1A-4235-9C76-040B4C63FE0A}" type="datetimeFigureOut">
              <a:rPr lang="fr-FR" smtClean="0"/>
              <a:t>31/03/2017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5528-2EAB-4845-AAB0-2451A774EA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73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D92B-FD1A-4235-9C76-040B4C63FE0A}" type="datetimeFigureOut">
              <a:rPr lang="fr-FR" smtClean="0"/>
              <a:t>31/03/2017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5528-2EAB-4845-AAB0-2451A774EA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74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D92B-FD1A-4235-9C76-040B4C63FE0A}" type="datetimeFigureOut">
              <a:rPr lang="fr-FR" smtClean="0"/>
              <a:t>31/03/2017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5528-2EAB-4845-AAB0-2451A774EA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23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D92B-FD1A-4235-9C76-040B4C63FE0A}" type="datetimeFigureOut">
              <a:rPr lang="fr-FR" smtClean="0"/>
              <a:t>31/03/2017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5528-2EAB-4845-AAB0-2451A774EA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34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D92B-FD1A-4235-9C76-040B4C63FE0A}" type="datetimeFigureOut">
              <a:rPr lang="fr-FR" smtClean="0"/>
              <a:t>31/03/2017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5528-2EAB-4845-AAB0-2451A774EA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44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7D92B-FD1A-4235-9C76-040B4C63FE0A}" type="datetimeFigureOut">
              <a:rPr lang="fr-FR" smtClean="0"/>
              <a:t>31/03/2017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B5528-2EAB-4845-AAB0-2451A774EA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20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27" y="114041"/>
            <a:ext cx="5259555" cy="262977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25237" y="2507487"/>
            <a:ext cx="1008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393CBE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TITRE DU PREMIER LIVRABLE</a:t>
            </a:r>
          </a:p>
        </p:txBody>
      </p:sp>
      <p:cxnSp>
        <p:nvCxnSpPr>
          <p:cNvPr id="12" name="Connecteur droit 11"/>
          <p:cNvCxnSpPr>
            <a:cxnSpLocks/>
          </p:cNvCxnSpPr>
          <p:nvPr/>
        </p:nvCxnSpPr>
        <p:spPr>
          <a:xfrm>
            <a:off x="1191490" y="3284681"/>
            <a:ext cx="0" cy="1280392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Zone de texte 5"/>
          <p:cNvSpPr txBox="1"/>
          <p:nvPr/>
        </p:nvSpPr>
        <p:spPr>
          <a:xfrm>
            <a:off x="8044873" y="5248593"/>
            <a:ext cx="2844800" cy="103378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fr-FR" sz="1600"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RILA 16</a:t>
            </a:r>
            <a:endParaRPr lang="fr-FR" sz="1200"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fr-FR" sz="1600"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CESI LABEGE</a:t>
            </a:r>
            <a:endParaRPr lang="fr-FR" sz="1200"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fr-FR" sz="1600"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PROJET FIL ROUGE MADERA</a:t>
            </a:r>
            <a:endParaRPr lang="fr-FR" sz="1200"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fr-FR" sz="1200"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7" name="Zone de texte 6"/>
          <p:cNvSpPr txBox="1"/>
          <p:nvPr/>
        </p:nvSpPr>
        <p:spPr>
          <a:xfrm>
            <a:off x="1328304" y="3173268"/>
            <a:ext cx="2698751" cy="143510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fr-FR" sz="1600" dirty="0"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Eliot GRABIE</a:t>
            </a:r>
            <a:endParaRPr lang="fr-FR" sz="1400" dirty="0"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fr-FR" sz="1600" dirty="0"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Marika ROUER</a:t>
            </a:r>
            <a:endParaRPr lang="fr-FR" sz="1400" dirty="0"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fr-FR" sz="1600" dirty="0"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Thomas CAZALS</a:t>
            </a:r>
            <a:endParaRPr lang="fr-FR" sz="1400" dirty="0"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fr-FR" sz="1600" dirty="0"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Mathieu VILELA-MARTINS</a:t>
            </a:r>
            <a:endParaRPr lang="fr-FR" sz="1400" dirty="0"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fr-FR" sz="1600" dirty="0"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 BRAZZALOTTO CAZES</a:t>
            </a:r>
            <a:endParaRPr lang="fr-FR" sz="1400" dirty="0"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fr-FR" sz="1200" dirty="0"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0" name="Zone de texte 8"/>
          <p:cNvSpPr txBox="1"/>
          <p:nvPr/>
        </p:nvSpPr>
        <p:spPr>
          <a:xfrm>
            <a:off x="8179258" y="3672753"/>
            <a:ext cx="1380375" cy="440055"/>
          </a:xfrm>
          <a:prstGeom prst="rect">
            <a:avLst/>
          </a:prstGeom>
          <a:solidFill>
            <a:srgbClr val="393CBE"/>
          </a:solidFill>
          <a:ln w="63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30/03/2017</a:t>
            </a:r>
            <a:endParaRPr lang="fr-FR" sz="1200" dirty="0">
              <a:solidFill>
                <a:schemeClr val="bg1"/>
              </a:solidFill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303" y="5251203"/>
            <a:ext cx="3012406" cy="103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6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41" y="207245"/>
            <a:ext cx="681759" cy="681759"/>
          </a:xfrm>
          <a:prstGeom prst="rect">
            <a:avLst/>
          </a:prstGeom>
        </p:spPr>
      </p:pic>
      <p:cxnSp>
        <p:nvCxnSpPr>
          <p:cNvPr id="6" name="Connecteur droit 5"/>
          <p:cNvCxnSpPr>
            <a:cxnSpLocks/>
            <a:stCxn id="15" idx="3"/>
          </p:cNvCxnSpPr>
          <p:nvPr/>
        </p:nvCxnSpPr>
        <p:spPr>
          <a:xfrm>
            <a:off x="3318510" y="921939"/>
            <a:ext cx="8651817" cy="20177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431636" y="330569"/>
            <a:ext cx="9384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393CBE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SOMMAIRE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060" y="207816"/>
            <a:ext cx="741267" cy="707169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136073" y="738978"/>
            <a:ext cx="21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MADERA , CESI</a:t>
            </a:r>
          </a:p>
        </p:txBody>
      </p:sp>
      <p:cxnSp>
        <p:nvCxnSpPr>
          <p:cNvPr id="17" name="Connecteur droit 16"/>
          <p:cNvCxnSpPr>
            <a:cxnSpLocks/>
            <a:endCxn id="15" idx="1"/>
          </p:cNvCxnSpPr>
          <p:nvPr/>
        </p:nvCxnSpPr>
        <p:spPr>
          <a:xfrm flipV="1">
            <a:off x="334241" y="921939"/>
            <a:ext cx="801832" cy="1705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/>
          <p:cNvGrpSpPr/>
          <p:nvPr/>
        </p:nvGrpSpPr>
        <p:grpSpPr>
          <a:xfrm>
            <a:off x="334241" y="1291270"/>
            <a:ext cx="2683279" cy="5292409"/>
            <a:chOff x="334241" y="2385753"/>
            <a:chExt cx="2790190" cy="4155440"/>
          </a:xfrm>
        </p:grpSpPr>
        <p:sp>
          <p:nvSpPr>
            <p:cNvPr id="29" name="Rectangle 28"/>
            <p:cNvSpPr/>
            <p:nvPr/>
          </p:nvSpPr>
          <p:spPr>
            <a:xfrm>
              <a:off x="334241" y="2385753"/>
              <a:ext cx="2790190" cy="4155440"/>
            </a:xfrm>
            <a:prstGeom prst="rect">
              <a:avLst/>
            </a:prstGeom>
            <a:solidFill>
              <a:srgbClr val="393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9" name="Connecteur droit 38"/>
            <p:cNvCxnSpPr/>
            <p:nvPr/>
          </p:nvCxnSpPr>
          <p:spPr>
            <a:xfrm>
              <a:off x="334241" y="2428787"/>
              <a:ext cx="279019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>
              <a:off x="334241" y="2803433"/>
              <a:ext cx="279019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ZoneTexte 42"/>
          <p:cNvSpPr txBox="1"/>
          <p:nvPr/>
        </p:nvSpPr>
        <p:spPr>
          <a:xfrm>
            <a:off x="334241" y="1366403"/>
            <a:ext cx="268327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bg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Partie 1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4903671" y="2509520"/>
            <a:ext cx="258064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bg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Partie 2</a:t>
            </a:r>
          </a:p>
        </p:txBody>
      </p:sp>
      <p:grpSp>
        <p:nvGrpSpPr>
          <p:cNvPr id="62" name="Groupe 61"/>
          <p:cNvGrpSpPr/>
          <p:nvPr/>
        </p:nvGrpSpPr>
        <p:grpSpPr>
          <a:xfrm>
            <a:off x="3318508" y="1291268"/>
            <a:ext cx="2683279" cy="5292409"/>
            <a:chOff x="334241" y="2385753"/>
            <a:chExt cx="2790190" cy="4155440"/>
          </a:xfrm>
        </p:grpSpPr>
        <p:sp>
          <p:nvSpPr>
            <p:cNvPr id="63" name="Rectangle 62"/>
            <p:cNvSpPr/>
            <p:nvPr/>
          </p:nvSpPr>
          <p:spPr>
            <a:xfrm>
              <a:off x="334241" y="2385753"/>
              <a:ext cx="2790190" cy="4155440"/>
            </a:xfrm>
            <a:prstGeom prst="rect">
              <a:avLst/>
            </a:prstGeom>
            <a:solidFill>
              <a:srgbClr val="393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4" name="Connecteur droit 63"/>
            <p:cNvCxnSpPr/>
            <p:nvPr/>
          </p:nvCxnSpPr>
          <p:spPr>
            <a:xfrm>
              <a:off x="334241" y="2428787"/>
              <a:ext cx="279019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>
              <a:off x="334241" y="2803433"/>
              <a:ext cx="279019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oupe 65"/>
          <p:cNvGrpSpPr/>
          <p:nvPr/>
        </p:nvGrpSpPr>
        <p:grpSpPr>
          <a:xfrm>
            <a:off x="6302778" y="1291269"/>
            <a:ext cx="2683279" cy="5292409"/>
            <a:chOff x="334241" y="2385753"/>
            <a:chExt cx="2790190" cy="4155440"/>
          </a:xfrm>
        </p:grpSpPr>
        <p:sp>
          <p:nvSpPr>
            <p:cNvPr id="67" name="Rectangle 66"/>
            <p:cNvSpPr/>
            <p:nvPr/>
          </p:nvSpPr>
          <p:spPr>
            <a:xfrm>
              <a:off x="334241" y="2385753"/>
              <a:ext cx="2790190" cy="4155440"/>
            </a:xfrm>
            <a:prstGeom prst="rect">
              <a:avLst/>
            </a:prstGeom>
            <a:solidFill>
              <a:srgbClr val="393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8" name="Connecteur droit 67"/>
            <p:cNvCxnSpPr/>
            <p:nvPr/>
          </p:nvCxnSpPr>
          <p:spPr>
            <a:xfrm>
              <a:off x="334241" y="2428787"/>
              <a:ext cx="279019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>
              <a:off x="334241" y="2803433"/>
              <a:ext cx="279019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e 69"/>
          <p:cNvGrpSpPr/>
          <p:nvPr/>
        </p:nvGrpSpPr>
        <p:grpSpPr>
          <a:xfrm>
            <a:off x="9287048" y="1291269"/>
            <a:ext cx="2683279" cy="5292409"/>
            <a:chOff x="334241" y="2385753"/>
            <a:chExt cx="2790190" cy="4155440"/>
          </a:xfrm>
        </p:grpSpPr>
        <p:sp>
          <p:nvSpPr>
            <p:cNvPr id="71" name="Rectangle 70"/>
            <p:cNvSpPr/>
            <p:nvPr/>
          </p:nvSpPr>
          <p:spPr>
            <a:xfrm>
              <a:off x="334241" y="2385753"/>
              <a:ext cx="2790190" cy="4155440"/>
            </a:xfrm>
            <a:prstGeom prst="rect">
              <a:avLst/>
            </a:prstGeom>
            <a:solidFill>
              <a:srgbClr val="393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/>
            <p:cNvCxnSpPr/>
            <p:nvPr/>
          </p:nvCxnSpPr>
          <p:spPr>
            <a:xfrm>
              <a:off x="334241" y="2428787"/>
              <a:ext cx="279019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>
              <a:off x="334241" y="2803433"/>
              <a:ext cx="279019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8" name="Graphique 77" descr="Maiso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76525" y="6266080"/>
            <a:ext cx="361493" cy="36149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74" name="ZoneTexte 73"/>
          <p:cNvSpPr txBox="1"/>
          <p:nvPr/>
        </p:nvSpPr>
        <p:spPr>
          <a:xfrm>
            <a:off x="3318509" y="1345103"/>
            <a:ext cx="268327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bg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Partie 2</a:t>
            </a:r>
          </a:p>
        </p:txBody>
      </p:sp>
      <p:sp>
        <p:nvSpPr>
          <p:cNvPr id="75" name="ZoneTexte 74"/>
          <p:cNvSpPr txBox="1"/>
          <p:nvPr/>
        </p:nvSpPr>
        <p:spPr>
          <a:xfrm>
            <a:off x="6302779" y="1329738"/>
            <a:ext cx="268327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bg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Partie 3</a:t>
            </a:r>
          </a:p>
        </p:txBody>
      </p:sp>
      <p:sp>
        <p:nvSpPr>
          <p:cNvPr id="76" name="ZoneTexte 75"/>
          <p:cNvSpPr txBox="1"/>
          <p:nvPr/>
        </p:nvSpPr>
        <p:spPr>
          <a:xfrm>
            <a:off x="9287045" y="1345102"/>
            <a:ext cx="268327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bg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Partie 4</a:t>
            </a:r>
          </a:p>
        </p:txBody>
      </p:sp>
      <p:pic>
        <p:nvPicPr>
          <p:cNvPr id="79" name="Graphique 78" descr="Maiso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1246" y="6267220"/>
            <a:ext cx="361493" cy="36149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pic>
        <p:nvPicPr>
          <p:cNvPr id="80" name="Graphique 79" descr="Maiso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5967" y="6266079"/>
            <a:ext cx="361493" cy="36149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pic>
        <p:nvPicPr>
          <p:cNvPr id="81" name="Graphique 80" descr="Maiso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30688" y="6266079"/>
            <a:ext cx="361493" cy="36149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222183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41" y="207245"/>
            <a:ext cx="681759" cy="681759"/>
          </a:xfrm>
          <a:prstGeom prst="rect">
            <a:avLst/>
          </a:prstGeom>
        </p:spPr>
      </p:pic>
      <p:cxnSp>
        <p:nvCxnSpPr>
          <p:cNvPr id="6" name="Connecteur droit 5"/>
          <p:cNvCxnSpPr>
            <a:cxnSpLocks/>
            <a:stCxn id="15" idx="3"/>
          </p:cNvCxnSpPr>
          <p:nvPr/>
        </p:nvCxnSpPr>
        <p:spPr>
          <a:xfrm>
            <a:off x="3318510" y="921939"/>
            <a:ext cx="8651817" cy="20177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431636" y="330569"/>
            <a:ext cx="9384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393CBE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SOMMAIRE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060" y="207816"/>
            <a:ext cx="741267" cy="707169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136073" y="738978"/>
            <a:ext cx="21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MADERA , CESI</a:t>
            </a:r>
          </a:p>
        </p:txBody>
      </p:sp>
      <p:cxnSp>
        <p:nvCxnSpPr>
          <p:cNvPr id="17" name="Connecteur droit 16"/>
          <p:cNvCxnSpPr>
            <a:cxnSpLocks/>
            <a:endCxn id="15" idx="1"/>
          </p:cNvCxnSpPr>
          <p:nvPr/>
        </p:nvCxnSpPr>
        <p:spPr>
          <a:xfrm flipV="1">
            <a:off x="334241" y="921939"/>
            <a:ext cx="801832" cy="1705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e 3"/>
          <p:cNvGrpSpPr/>
          <p:nvPr/>
        </p:nvGrpSpPr>
        <p:grpSpPr>
          <a:xfrm>
            <a:off x="334241" y="6185535"/>
            <a:ext cx="11504416" cy="712470"/>
            <a:chOff x="334241" y="6185535"/>
            <a:chExt cx="11504416" cy="712470"/>
          </a:xfrm>
        </p:grpSpPr>
        <p:sp>
          <p:nvSpPr>
            <p:cNvPr id="8" name="Zone de texte 8"/>
            <p:cNvSpPr txBox="1"/>
            <p:nvPr/>
          </p:nvSpPr>
          <p:spPr>
            <a:xfrm>
              <a:off x="334241" y="6320703"/>
              <a:ext cx="10894819" cy="440055"/>
            </a:xfrm>
            <a:prstGeom prst="rect">
              <a:avLst/>
            </a:prstGeom>
            <a:solidFill>
              <a:srgbClr val="393CBE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endParaRPr lang="fr-FR" sz="1200" i="1" dirty="0">
                <a:solidFill>
                  <a:schemeClr val="bg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3" name="Graphique 2" descr="Domicile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11126187" y="6185535"/>
              <a:ext cx="712470" cy="712470"/>
            </a:xfrm>
            <a:prstGeom prst="rect">
              <a:avLst/>
            </a:prstGeom>
          </p:spPr>
        </p:pic>
      </p:grpSp>
      <p:sp>
        <p:nvSpPr>
          <p:cNvPr id="9" name="Zone de texte 8"/>
          <p:cNvSpPr txBox="1"/>
          <p:nvPr/>
        </p:nvSpPr>
        <p:spPr>
          <a:xfrm>
            <a:off x="334241" y="6320703"/>
            <a:ext cx="1751734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Partie 1</a:t>
            </a:r>
            <a:endParaRPr lang="fr-FR" sz="1200" dirty="0">
              <a:solidFill>
                <a:schemeClr val="bg1"/>
              </a:solidFill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Zone de texte 8"/>
          <p:cNvSpPr txBox="1"/>
          <p:nvPr/>
        </p:nvSpPr>
        <p:spPr>
          <a:xfrm>
            <a:off x="9477325" y="6320703"/>
            <a:ext cx="1751734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Partie 1</a:t>
            </a:r>
            <a:endParaRPr lang="fr-FR" sz="1200" dirty="0">
              <a:solidFill>
                <a:schemeClr val="bg1"/>
              </a:solidFill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Zone de texte 8"/>
          <p:cNvSpPr txBox="1"/>
          <p:nvPr/>
        </p:nvSpPr>
        <p:spPr>
          <a:xfrm>
            <a:off x="7191554" y="6320703"/>
            <a:ext cx="1751734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Partie 1</a:t>
            </a:r>
            <a:endParaRPr lang="fr-FR" sz="1200" dirty="0">
              <a:solidFill>
                <a:schemeClr val="bg1"/>
              </a:solidFill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Zone de texte 8"/>
          <p:cNvSpPr txBox="1"/>
          <p:nvPr/>
        </p:nvSpPr>
        <p:spPr>
          <a:xfrm>
            <a:off x="4905783" y="6320703"/>
            <a:ext cx="1751734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Partie 1</a:t>
            </a:r>
            <a:endParaRPr lang="fr-FR" sz="1200" dirty="0">
              <a:solidFill>
                <a:schemeClr val="bg1"/>
              </a:solidFill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Zone de texte 8"/>
          <p:cNvSpPr txBox="1"/>
          <p:nvPr/>
        </p:nvSpPr>
        <p:spPr>
          <a:xfrm>
            <a:off x="2620011" y="6320703"/>
            <a:ext cx="1751734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Partie 1</a:t>
            </a:r>
            <a:endParaRPr lang="fr-FR" sz="1200" dirty="0">
              <a:solidFill>
                <a:schemeClr val="bg1"/>
              </a:solidFill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018520" y="6320703"/>
            <a:ext cx="417195" cy="440055"/>
          </a:xfrm>
          <a:prstGeom prst="rect">
            <a:avLst/>
          </a:prstGeom>
          <a:solidFill>
            <a:srgbClr val="393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735081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55</Words>
  <Application>Microsoft Office PowerPoint</Application>
  <PresentationFormat>Grand écran</PresentationFormat>
  <Paragraphs>27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Nirmala UI</vt:lpstr>
      <vt:lpstr>Times New Roman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BRAZZALOTTO TOM</dc:creator>
  <cp:lastModifiedBy>BRAZZALOTTO TOM</cp:lastModifiedBy>
  <cp:revision>16</cp:revision>
  <dcterms:created xsi:type="dcterms:W3CDTF">2017-03-30T13:53:28Z</dcterms:created>
  <dcterms:modified xsi:type="dcterms:W3CDTF">2017-03-31T09:42:46Z</dcterms:modified>
</cp:coreProperties>
</file>