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acifico"/>
      <p:regular r:id="rId18"/>
    </p:embeddedFont>
    <p:embeddedFont>
      <p:font typeface="Bitter"/>
      <p:regular r:id="rId19"/>
      <p:bold r:id="rId20"/>
      <p:italic r:id="rId21"/>
      <p:boldItalic r:id="rId22"/>
    </p:embeddedFont>
    <p:embeddedFont>
      <p:font typeface="Bitter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q9Lk4R6A/I5E7KMuRA4BIiqIm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itter-bold.fntdata"/><Relationship Id="rId22" Type="http://schemas.openxmlformats.org/officeDocument/2006/relationships/font" Target="fonts/Bitter-boldItalic.fntdata"/><Relationship Id="rId21" Type="http://schemas.openxmlformats.org/officeDocument/2006/relationships/font" Target="fonts/Bitter-italic.fntdata"/><Relationship Id="rId24" Type="http://schemas.openxmlformats.org/officeDocument/2006/relationships/font" Target="fonts/BitterExtraBold-boldItalic.fntdata"/><Relationship Id="rId23" Type="http://schemas.openxmlformats.org/officeDocument/2006/relationships/font" Target="fonts/Bitter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itter-regular.fntdata"/><Relationship Id="rId18" Type="http://schemas.openxmlformats.org/officeDocument/2006/relationships/font" Target="fonts/Pacif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0" name="Google Shape;10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-608896" y="2499819"/>
            <a:ext cx="10844359" cy="3224544"/>
            <a:chOff x="-608896" y="2499819"/>
            <a:chExt cx="10844359" cy="3224544"/>
          </a:xfrm>
        </p:grpSpPr>
        <p:grpSp>
          <p:nvGrpSpPr>
            <p:cNvPr id="11" name="Google Shape;11;p15"/>
            <p:cNvGrpSpPr/>
            <p:nvPr/>
          </p:nvGrpSpPr>
          <p:grpSpPr>
            <a:xfrm>
              <a:off x="317591" y="3376890"/>
              <a:ext cx="1165516" cy="852337"/>
              <a:chOff x="225599" y="-167112"/>
              <a:chExt cx="1212563" cy="886743"/>
            </a:xfrm>
          </p:grpSpPr>
          <p:sp>
            <p:nvSpPr>
              <p:cNvPr id="12" name="Google Shape;12;p15"/>
              <p:cNvSpPr/>
              <p:nvPr/>
            </p:nvSpPr>
            <p:spPr>
              <a:xfrm rot="-1566792">
                <a:off x="840485" y="545479"/>
                <a:ext cx="243822" cy="65959"/>
              </a:xfrm>
              <a:custGeom>
                <a:rect b="b" l="l" r="r" t="t"/>
                <a:pathLst>
                  <a:path extrusionOk="0" h="6202" w="22931">
                    <a:moveTo>
                      <a:pt x="1" y="1"/>
                    </a:moveTo>
                    <a:cubicBezTo>
                      <a:pt x="2530" y="3871"/>
                      <a:pt x="6842" y="6202"/>
                      <a:pt x="11458" y="6202"/>
                    </a:cubicBezTo>
                    <a:cubicBezTo>
                      <a:pt x="16090" y="6202"/>
                      <a:pt x="20402" y="3871"/>
                      <a:pt x="22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5"/>
              <p:cNvSpPr/>
              <p:nvPr/>
            </p:nvSpPr>
            <p:spPr>
              <a:xfrm rot="-1566792">
                <a:off x="743772" y="38544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3169"/>
                    </a:lnTo>
                    <a:lnTo>
                      <a:pt x="0" y="6475"/>
                    </a:lnTo>
                    <a:lnTo>
                      <a:pt x="0" y="8319"/>
                    </a:lnTo>
                    <a:lnTo>
                      <a:pt x="27410" y="8319"/>
                    </a:lnTo>
                    <a:lnTo>
                      <a:pt x="27410" y="7542"/>
                    </a:lnTo>
                    <a:lnTo>
                      <a:pt x="27410" y="4236"/>
                    </a:lnTo>
                    <a:lnTo>
                      <a:pt x="2741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5"/>
              <p:cNvSpPr/>
              <p:nvPr/>
            </p:nvSpPr>
            <p:spPr>
              <a:xfrm rot="-1566792">
                <a:off x="665977" y="22669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1"/>
                    </a:moveTo>
                    <a:lnTo>
                      <a:pt x="0" y="1966"/>
                    </a:lnTo>
                    <a:lnTo>
                      <a:pt x="0" y="8320"/>
                    </a:lnTo>
                    <a:lnTo>
                      <a:pt x="27410" y="8320"/>
                    </a:lnTo>
                    <a:lnTo>
                      <a:pt x="27410" y="3018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5"/>
              <p:cNvSpPr/>
              <p:nvPr/>
            </p:nvSpPr>
            <p:spPr>
              <a:xfrm rot="-1566792">
                <a:off x="1044532" y="311295"/>
                <a:ext cx="213210" cy="157835"/>
              </a:xfrm>
              <a:custGeom>
                <a:rect b="b" l="l" r="r" t="t"/>
                <a:pathLst>
                  <a:path extrusionOk="0" h="14841" w="20052">
                    <a:moveTo>
                      <a:pt x="1" y="1"/>
                    </a:moveTo>
                    <a:lnTo>
                      <a:pt x="1" y="3307"/>
                    </a:lnTo>
                    <a:lnTo>
                      <a:pt x="6186" y="3307"/>
                    </a:lnTo>
                    <a:lnTo>
                      <a:pt x="17705" y="14841"/>
                    </a:lnTo>
                    <a:lnTo>
                      <a:pt x="20051" y="12494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5"/>
              <p:cNvSpPr/>
              <p:nvPr/>
            </p:nvSpPr>
            <p:spPr>
              <a:xfrm rot="-1566792">
                <a:off x="586694" y="523163"/>
                <a:ext cx="212880" cy="157665"/>
              </a:xfrm>
              <a:custGeom>
                <a:rect b="b" l="l" r="r" t="t"/>
                <a:pathLst>
                  <a:path extrusionOk="0" h="14825" w="20021">
                    <a:moveTo>
                      <a:pt x="12494" y="0"/>
                    </a:moveTo>
                    <a:lnTo>
                      <a:pt x="0" y="12494"/>
                    </a:lnTo>
                    <a:lnTo>
                      <a:pt x="2331" y="14825"/>
                    </a:lnTo>
                    <a:lnTo>
                      <a:pt x="13865" y="3306"/>
                    </a:lnTo>
                    <a:lnTo>
                      <a:pt x="20020" y="3306"/>
                    </a:lnTo>
                    <a:lnTo>
                      <a:pt x="2002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5"/>
              <p:cNvSpPr/>
              <p:nvPr/>
            </p:nvSpPr>
            <p:spPr>
              <a:xfrm rot="-1566792">
                <a:off x="782775" y="465034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808"/>
                    </a:lnTo>
                    <a:cubicBezTo>
                      <a:pt x="0" y="3474"/>
                      <a:pt x="777" y="6079"/>
                      <a:pt x="2240" y="8319"/>
                    </a:cubicBezTo>
                    <a:lnTo>
                      <a:pt x="25170" y="8319"/>
                    </a:lnTo>
                    <a:cubicBezTo>
                      <a:pt x="26633" y="6079"/>
                      <a:pt x="27410" y="3474"/>
                      <a:pt x="27410" y="808"/>
                    </a:cubicBezTo>
                    <a:lnTo>
                      <a:pt x="2741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5"/>
              <p:cNvSpPr/>
              <p:nvPr/>
            </p:nvSpPr>
            <p:spPr>
              <a:xfrm rot="-1566792">
                <a:off x="704875" y="306150"/>
                <a:ext cx="291446" cy="88324"/>
              </a:xfrm>
              <a:custGeom>
                <a:rect b="b" l="l" r="r" t="t"/>
                <a:pathLst>
                  <a:path extrusionOk="0" h="8305" w="27410">
                    <a:moveTo>
                      <a:pt x="0" y="1"/>
                    </a:moveTo>
                    <a:lnTo>
                      <a:pt x="0" y="8304"/>
                    </a:lnTo>
                    <a:lnTo>
                      <a:pt x="27410" y="8304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5"/>
              <p:cNvSpPr/>
              <p:nvPr/>
            </p:nvSpPr>
            <p:spPr>
              <a:xfrm rot="-1566792">
                <a:off x="618497" y="109699"/>
                <a:ext cx="291286" cy="128014"/>
              </a:xfrm>
              <a:custGeom>
                <a:rect b="b" l="l" r="r" t="t"/>
                <a:pathLst>
                  <a:path extrusionOk="0" h="12037" w="27395">
                    <a:moveTo>
                      <a:pt x="13682" y="0"/>
                    </a:moveTo>
                    <a:cubicBezTo>
                      <a:pt x="13667" y="3779"/>
                      <a:pt x="10605" y="6857"/>
                      <a:pt x="6811" y="6857"/>
                    </a:cubicBezTo>
                    <a:cubicBezTo>
                      <a:pt x="3352" y="6841"/>
                      <a:pt x="442" y="4282"/>
                      <a:pt x="0" y="854"/>
                    </a:cubicBezTo>
                    <a:lnTo>
                      <a:pt x="0" y="12037"/>
                    </a:lnTo>
                    <a:lnTo>
                      <a:pt x="27395" y="12037"/>
                    </a:lnTo>
                    <a:lnTo>
                      <a:pt x="27395" y="0"/>
                    </a:lnTo>
                    <a:cubicBezTo>
                      <a:pt x="27379" y="3779"/>
                      <a:pt x="24317" y="6841"/>
                      <a:pt x="20538" y="6857"/>
                    </a:cubicBezTo>
                    <a:cubicBezTo>
                      <a:pt x="16745" y="6857"/>
                      <a:pt x="13682" y="3779"/>
                      <a:pt x="13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5"/>
              <p:cNvSpPr/>
              <p:nvPr/>
            </p:nvSpPr>
            <p:spPr>
              <a:xfrm rot="-1566792">
                <a:off x="255448" y="351573"/>
                <a:ext cx="466739" cy="243873"/>
              </a:xfrm>
              <a:custGeom>
                <a:rect b="b" l="l" r="r" t="t"/>
                <a:pathLst>
                  <a:path extrusionOk="0" h="22931" w="43896">
                    <a:moveTo>
                      <a:pt x="11458" y="1"/>
                    </a:moveTo>
                    <a:cubicBezTo>
                      <a:pt x="5135" y="1"/>
                      <a:pt x="0" y="5135"/>
                      <a:pt x="0" y="11473"/>
                    </a:cubicBezTo>
                    <a:cubicBezTo>
                      <a:pt x="0" y="14505"/>
                      <a:pt x="1204" y="17415"/>
                      <a:pt x="3352" y="19564"/>
                    </a:cubicBezTo>
                    <a:cubicBezTo>
                      <a:pt x="5501" y="21727"/>
                      <a:pt x="8426" y="22931"/>
                      <a:pt x="11458" y="22931"/>
                    </a:cubicBezTo>
                    <a:lnTo>
                      <a:pt x="20996" y="22931"/>
                    </a:lnTo>
                    <a:cubicBezTo>
                      <a:pt x="23936" y="22931"/>
                      <a:pt x="26770" y="21803"/>
                      <a:pt x="28903" y="19777"/>
                    </a:cubicBezTo>
                    <a:lnTo>
                      <a:pt x="43895" y="5531"/>
                    </a:lnTo>
                    <a:lnTo>
                      <a:pt x="4389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5"/>
              <p:cNvSpPr/>
              <p:nvPr/>
            </p:nvSpPr>
            <p:spPr>
              <a:xfrm rot="-1566792">
                <a:off x="941236" y="27982"/>
                <a:ext cx="467058" cy="244033"/>
              </a:xfrm>
              <a:custGeom>
                <a:rect b="b" l="l" r="r" t="t"/>
                <a:pathLst>
                  <a:path extrusionOk="0" h="22946" w="43926">
                    <a:moveTo>
                      <a:pt x="1" y="0"/>
                    </a:moveTo>
                    <a:lnTo>
                      <a:pt x="1" y="5516"/>
                    </a:lnTo>
                    <a:lnTo>
                      <a:pt x="15023" y="19792"/>
                    </a:lnTo>
                    <a:cubicBezTo>
                      <a:pt x="17141" y="21818"/>
                      <a:pt x="19975" y="22945"/>
                      <a:pt x="22915" y="22945"/>
                    </a:cubicBezTo>
                    <a:lnTo>
                      <a:pt x="32453" y="22945"/>
                    </a:lnTo>
                    <a:cubicBezTo>
                      <a:pt x="35500" y="22945"/>
                      <a:pt x="38410" y="21742"/>
                      <a:pt x="40559" y="19578"/>
                    </a:cubicBezTo>
                    <a:cubicBezTo>
                      <a:pt x="42707" y="17430"/>
                      <a:pt x="43926" y="14520"/>
                      <a:pt x="43926" y="11473"/>
                    </a:cubicBezTo>
                    <a:cubicBezTo>
                      <a:pt x="43926" y="5150"/>
                      <a:pt x="38791" y="15"/>
                      <a:pt x="324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5"/>
              <p:cNvSpPr/>
              <p:nvPr/>
            </p:nvSpPr>
            <p:spPr>
              <a:xfrm rot="-1566792">
                <a:off x="728239" y="11349"/>
                <a:ext cx="145808" cy="145860"/>
              </a:xfrm>
              <a:custGeom>
                <a:rect b="b" l="l" r="r" t="t"/>
                <a:pathLst>
                  <a:path extrusionOk="0" h="13715" w="13713">
                    <a:moveTo>
                      <a:pt x="6716" y="0"/>
                    </a:moveTo>
                    <a:cubicBezTo>
                      <a:pt x="6214" y="0"/>
                      <a:pt x="5714" y="74"/>
                      <a:pt x="5226" y="185"/>
                    </a:cubicBezTo>
                    <a:cubicBezTo>
                      <a:pt x="2179" y="932"/>
                      <a:pt x="30" y="3628"/>
                      <a:pt x="0" y="6752"/>
                    </a:cubicBezTo>
                    <a:cubicBezTo>
                      <a:pt x="0" y="6798"/>
                      <a:pt x="0" y="6828"/>
                      <a:pt x="0" y="6858"/>
                    </a:cubicBezTo>
                    <a:cubicBezTo>
                      <a:pt x="0" y="10652"/>
                      <a:pt x="3062" y="13715"/>
                      <a:pt x="6856" y="13715"/>
                    </a:cubicBezTo>
                    <a:cubicBezTo>
                      <a:pt x="10635" y="13715"/>
                      <a:pt x="13712" y="10637"/>
                      <a:pt x="13712" y="6858"/>
                    </a:cubicBezTo>
                    <a:cubicBezTo>
                      <a:pt x="13712" y="6828"/>
                      <a:pt x="13712" y="6798"/>
                      <a:pt x="13712" y="6752"/>
                    </a:cubicBezTo>
                    <a:cubicBezTo>
                      <a:pt x="13682" y="3628"/>
                      <a:pt x="11534" y="932"/>
                      <a:pt x="8502" y="185"/>
                    </a:cubicBezTo>
                    <a:cubicBezTo>
                      <a:pt x="8000" y="74"/>
                      <a:pt x="7498" y="0"/>
                      <a:pt x="6996" y="0"/>
                    </a:cubicBezTo>
                    <a:cubicBezTo>
                      <a:pt x="6950" y="0"/>
                      <a:pt x="6903" y="1"/>
                      <a:pt x="6856" y="2"/>
                    </a:cubicBezTo>
                    <a:cubicBezTo>
                      <a:pt x="6809" y="1"/>
                      <a:pt x="6763" y="0"/>
                      <a:pt x="6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5"/>
              <p:cNvSpPr/>
              <p:nvPr/>
            </p:nvSpPr>
            <p:spPr>
              <a:xfrm rot="-1566792">
                <a:off x="597132" y="75430"/>
                <a:ext cx="145968" cy="145998"/>
              </a:xfrm>
              <a:custGeom>
                <a:rect b="b" l="l" r="r" t="t"/>
                <a:pathLst>
                  <a:path extrusionOk="0" h="13728" w="13728">
                    <a:moveTo>
                      <a:pt x="6857" y="0"/>
                    </a:moveTo>
                    <a:cubicBezTo>
                      <a:pt x="6308" y="0"/>
                      <a:pt x="5760" y="61"/>
                      <a:pt x="5226" y="198"/>
                    </a:cubicBezTo>
                    <a:cubicBezTo>
                      <a:pt x="2149" y="945"/>
                      <a:pt x="0" y="3702"/>
                      <a:pt x="0" y="6856"/>
                    </a:cubicBezTo>
                    <a:cubicBezTo>
                      <a:pt x="0" y="7146"/>
                      <a:pt x="16" y="7435"/>
                      <a:pt x="46" y="7725"/>
                    </a:cubicBezTo>
                    <a:cubicBezTo>
                      <a:pt x="488" y="11153"/>
                      <a:pt x="3398" y="13728"/>
                      <a:pt x="6857" y="13728"/>
                    </a:cubicBezTo>
                    <a:cubicBezTo>
                      <a:pt x="10650" y="13728"/>
                      <a:pt x="13713" y="10665"/>
                      <a:pt x="13728" y="6871"/>
                    </a:cubicBezTo>
                    <a:cubicBezTo>
                      <a:pt x="13728" y="6841"/>
                      <a:pt x="13728" y="6811"/>
                      <a:pt x="13728" y="6765"/>
                    </a:cubicBezTo>
                    <a:cubicBezTo>
                      <a:pt x="13682" y="3641"/>
                      <a:pt x="11534" y="945"/>
                      <a:pt x="8502" y="198"/>
                    </a:cubicBezTo>
                    <a:cubicBezTo>
                      <a:pt x="7969" y="61"/>
                      <a:pt x="7405" y="0"/>
                      <a:pt x="6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5"/>
              <p:cNvSpPr/>
              <p:nvPr/>
            </p:nvSpPr>
            <p:spPr>
              <a:xfrm rot="-1566792">
                <a:off x="712363" y="-152168"/>
                <a:ext cx="106286" cy="165492"/>
              </a:xfrm>
              <a:custGeom>
                <a:rect b="b" l="l" r="r" t="t"/>
                <a:pathLst>
                  <a:path extrusionOk="0" h="15561" w="9996">
                    <a:moveTo>
                      <a:pt x="8173" y="0"/>
                    </a:moveTo>
                    <a:cubicBezTo>
                      <a:pt x="7748" y="0"/>
                      <a:pt x="7322" y="164"/>
                      <a:pt x="6994" y="492"/>
                    </a:cubicBezTo>
                    <a:lnTo>
                      <a:pt x="1" y="7500"/>
                    </a:lnTo>
                    <a:lnTo>
                      <a:pt x="1" y="15362"/>
                    </a:lnTo>
                    <a:cubicBezTo>
                      <a:pt x="1" y="15423"/>
                      <a:pt x="1" y="15484"/>
                      <a:pt x="16" y="15545"/>
                    </a:cubicBezTo>
                    <a:cubicBezTo>
                      <a:pt x="549" y="15423"/>
                      <a:pt x="1098" y="15362"/>
                      <a:pt x="1646" y="15362"/>
                    </a:cubicBezTo>
                    <a:cubicBezTo>
                      <a:pt x="2195" y="15362"/>
                      <a:pt x="2758" y="15423"/>
                      <a:pt x="3292" y="15560"/>
                    </a:cubicBezTo>
                    <a:cubicBezTo>
                      <a:pt x="3292" y="15499"/>
                      <a:pt x="3307" y="15423"/>
                      <a:pt x="3307" y="15362"/>
                    </a:cubicBezTo>
                    <a:lnTo>
                      <a:pt x="3307" y="8872"/>
                    </a:lnTo>
                    <a:lnTo>
                      <a:pt x="9340" y="2823"/>
                    </a:lnTo>
                    <a:cubicBezTo>
                      <a:pt x="9995" y="2183"/>
                      <a:pt x="9995" y="1132"/>
                      <a:pt x="9340" y="492"/>
                    </a:cubicBezTo>
                    <a:cubicBezTo>
                      <a:pt x="9020" y="164"/>
                      <a:pt x="8598" y="0"/>
                      <a:pt x="8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" name="Google Shape;25;p15"/>
            <p:cNvSpPr/>
            <p:nvPr/>
          </p:nvSpPr>
          <p:spPr>
            <a:xfrm>
              <a:off x="15271" y="356742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15271" y="4283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640359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64035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640359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15271" y="500228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-604134" y="32179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-604134" y="39339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-604134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1265446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1265446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1265446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1890534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2513701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2513701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14043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3768368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768368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4396297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439629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4396297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5021384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5021384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5021384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5649313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271560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271560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89664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896647" y="46471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7521735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7521735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7521735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8146823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8146823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8146823" y="46499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8777593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8777593" y="500796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408363" y="322078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13701" y="357264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893375" y="32179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896647" y="32136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8777593" y="285993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8777593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608896" y="249981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648834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5"/>
          <p:cNvGrpSpPr/>
          <p:nvPr/>
        </p:nvGrpSpPr>
        <p:grpSpPr>
          <a:xfrm>
            <a:off x="-604134" y="-353508"/>
            <a:ext cx="2696680" cy="1077246"/>
            <a:chOff x="-604134" y="-353508"/>
            <a:chExt cx="2696680" cy="1077246"/>
          </a:xfrm>
        </p:grpSpPr>
        <p:sp>
          <p:nvSpPr>
            <p:cNvPr id="71" name="Google Shape;71;p15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7244466" y="-353508"/>
            <a:ext cx="2071593" cy="1435111"/>
            <a:chOff x="7244466" y="-353508"/>
            <a:chExt cx="2071593" cy="1435111"/>
          </a:xfrm>
        </p:grpSpPr>
        <p:sp>
          <p:nvSpPr>
            <p:cNvPr id="76" name="Google Shape;76;p15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>
              <a:off x="7244466" y="-353508"/>
              <a:ext cx="2071593" cy="1071564"/>
              <a:chOff x="7244466" y="-353508"/>
              <a:chExt cx="2071593" cy="1071564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15"/>
          <p:cNvSpPr txBox="1"/>
          <p:nvPr>
            <p:ph type="ctrTitle"/>
          </p:nvPr>
        </p:nvSpPr>
        <p:spPr>
          <a:xfrm>
            <a:off x="713225" y="1114425"/>
            <a:ext cx="7710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Bitter ExtraBold"/>
                <a:ea typeface="Bitter ExtraBold"/>
                <a:cs typeface="Bitter ExtraBold"/>
                <a:sym typeface="Bitt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713225" y="2215000"/>
            <a:ext cx="7710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4"/>
          <p:cNvGrpSpPr/>
          <p:nvPr/>
        </p:nvGrpSpPr>
        <p:grpSpPr>
          <a:xfrm rot="10800000">
            <a:off x="8067316" y="1866903"/>
            <a:ext cx="1793255" cy="3955380"/>
            <a:chOff x="7355475" y="1030177"/>
            <a:chExt cx="1793255" cy="3955380"/>
          </a:xfrm>
        </p:grpSpPr>
        <p:sp>
          <p:nvSpPr>
            <p:cNvPr id="352" name="Google Shape;352;p2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24"/>
          <p:cNvGrpSpPr/>
          <p:nvPr/>
        </p:nvGrpSpPr>
        <p:grpSpPr>
          <a:xfrm rot="-5400000">
            <a:off x="523390" y="-1720383"/>
            <a:ext cx="2510685" cy="5205555"/>
            <a:chOff x="6638045" y="-219998"/>
            <a:chExt cx="2510685" cy="5205555"/>
          </a:xfrm>
        </p:grpSpPr>
        <p:sp>
          <p:nvSpPr>
            <p:cNvPr id="363" name="Google Shape;363;p2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5"/>
          <p:cNvGrpSpPr/>
          <p:nvPr/>
        </p:nvGrpSpPr>
        <p:grpSpPr>
          <a:xfrm rot="10800000">
            <a:off x="-733784" y="-1419134"/>
            <a:ext cx="1793255" cy="3955380"/>
            <a:chOff x="7355475" y="1030177"/>
            <a:chExt cx="1793255" cy="3955380"/>
          </a:xfrm>
        </p:grpSpPr>
        <p:sp>
          <p:nvSpPr>
            <p:cNvPr id="382" name="Google Shape;382;p25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5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5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5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5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5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5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5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25"/>
          <p:cNvGrpSpPr/>
          <p:nvPr/>
        </p:nvGrpSpPr>
        <p:grpSpPr>
          <a:xfrm rot="5400000">
            <a:off x="6505216" y="3000465"/>
            <a:ext cx="1793255" cy="3955380"/>
            <a:chOff x="7355475" y="1030177"/>
            <a:chExt cx="1793255" cy="3955380"/>
          </a:xfrm>
        </p:grpSpPr>
        <p:sp>
          <p:nvSpPr>
            <p:cNvPr id="393" name="Google Shape;393;p25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3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6"/>
          <p:cNvGrpSpPr/>
          <p:nvPr/>
        </p:nvGrpSpPr>
        <p:grpSpPr>
          <a:xfrm flipH="1" rot="-5400000">
            <a:off x="-351581" y="-177435"/>
            <a:ext cx="1452188" cy="1435111"/>
            <a:chOff x="7863871" y="-353508"/>
            <a:chExt cx="1452188" cy="1435111"/>
          </a:xfrm>
        </p:grpSpPr>
        <p:sp>
          <p:nvSpPr>
            <p:cNvPr id="405" name="Google Shape;405;p26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26"/>
            <p:cNvGrpSpPr/>
            <p:nvPr/>
          </p:nvGrpSpPr>
          <p:grpSpPr>
            <a:xfrm>
              <a:off x="7863871" y="-353508"/>
              <a:ext cx="1452188" cy="1071564"/>
              <a:chOff x="7863871" y="-353508"/>
              <a:chExt cx="1452188" cy="1071564"/>
            </a:xfrm>
          </p:grpSpPr>
          <p:sp>
            <p:nvSpPr>
              <p:cNvPr id="407" name="Google Shape;407;p26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6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9" name="Google Shape;409;p26"/>
          <p:cNvGrpSpPr/>
          <p:nvPr/>
        </p:nvGrpSpPr>
        <p:grpSpPr>
          <a:xfrm flipH="1" rot="-5400000">
            <a:off x="7835016" y="3560987"/>
            <a:ext cx="2071593" cy="1435111"/>
            <a:chOff x="7244466" y="-353508"/>
            <a:chExt cx="2071593" cy="1435111"/>
          </a:xfrm>
        </p:grpSpPr>
        <p:sp>
          <p:nvSpPr>
            <p:cNvPr id="410" name="Google Shape;410;p26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1" name="Google Shape;411;p26"/>
            <p:cNvGrpSpPr/>
            <p:nvPr/>
          </p:nvGrpSpPr>
          <p:grpSpPr>
            <a:xfrm>
              <a:off x="7244466" y="-353508"/>
              <a:ext cx="2071593" cy="1071564"/>
              <a:chOff x="7244466" y="-353508"/>
              <a:chExt cx="2071593" cy="1071564"/>
            </a:xfrm>
          </p:grpSpPr>
          <p:sp>
            <p:nvSpPr>
              <p:cNvPr id="412" name="Google Shape;412;p26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6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6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4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7"/>
          <p:cNvGrpSpPr/>
          <p:nvPr/>
        </p:nvGrpSpPr>
        <p:grpSpPr>
          <a:xfrm>
            <a:off x="6861164" y="3709061"/>
            <a:ext cx="2707567" cy="1793256"/>
            <a:chOff x="-454036" y="4066249"/>
            <a:chExt cx="2707567" cy="1793256"/>
          </a:xfrm>
        </p:grpSpPr>
        <p:sp>
          <p:nvSpPr>
            <p:cNvPr id="417" name="Google Shape;417;p27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27"/>
          <p:cNvGrpSpPr/>
          <p:nvPr/>
        </p:nvGrpSpPr>
        <p:grpSpPr>
          <a:xfrm>
            <a:off x="-835036" y="-357126"/>
            <a:ext cx="2707567" cy="1793256"/>
            <a:chOff x="-454036" y="4066249"/>
            <a:chExt cx="2707567" cy="1793256"/>
          </a:xfrm>
        </p:grpSpPr>
        <p:sp>
          <p:nvSpPr>
            <p:cNvPr id="424" name="Google Shape;424;p27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-203509" y="4423280"/>
            <a:ext cx="2071593" cy="1071564"/>
            <a:chOff x="7244466" y="-353508"/>
            <a:chExt cx="2071593" cy="1071564"/>
          </a:xfrm>
        </p:grpSpPr>
        <p:sp>
          <p:nvSpPr>
            <p:cNvPr id="85" name="Google Shape;85;p16"/>
            <p:cNvSpPr/>
            <p:nvPr/>
          </p:nvSpPr>
          <p:spPr>
            <a:xfrm>
              <a:off x="84889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78638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7244466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 rot="10800000">
            <a:off x="-370771" y="-717996"/>
            <a:ext cx="10210667" cy="1793256"/>
            <a:chOff x="15271" y="3215098"/>
            <a:chExt cx="10210667" cy="1793256"/>
          </a:xfrm>
        </p:grpSpPr>
        <p:grpSp>
          <p:nvGrpSpPr>
            <p:cNvPr id="89" name="Google Shape;89;p16"/>
            <p:cNvGrpSpPr/>
            <p:nvPr/>
          </p:nvGrpSpPr>
          <p:grpSpPr>
            <a:xfrm>
              <a:off x="317591" y="3376890"/>
              <a:ext cx="1165516" cy="852337"/>
              <a:chOff x="225599" y="-167112"/>
              <a:chExt cx="1212563" cy="886743"/>
            </a:xfrm>
          </p:grpSpPr>
          <p:sp>
            <p:nvSpPr>
              <p:cNvPr id="90" name="Google Shape;90;p16"/>
              <p:cNvSpPr/>
              <p:nvPr/>
            </p:nvSpPr>
            <p:spPr>
              <a:xfrm rot="-1566792">
                <a:off x="840485" y="545479"/>
                <a:ext cx="243822" cy="65959"/>
              </a:xfrm>
              <a:custGeom>
                <a:rect b="b" l="l" r="r" t="t"/>
                <a:pathLst>
                  <a:path extrusionOk="0" h="6202" w="22931">
                    <a:moveTo>
                      <a:pt x="1" y="1"/>
                    </a:moveTo>
                    <a:cubicBezTo>
                      <a:pt x="2530" y="3871"/>
                      <a:pt x="6842" y="6202"/>
                      <a:pt x="11458" y="6202"/>
                    </a:cubicBezTo>
                    <a:cubicBezTo>
                      <a:pt x="16090" y="6202"/>
                      <a:pt x="20402" y="3871"/>
                      <a:pt x="22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 rot="-1566792">
                <a:off x="743772" y="38544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3169"/>
                    </a:lnTo>
                    <a:lnTo>
                      <a:pt x="0" y="6475"/>
                    </a:lnTo>
                    <a:lnTo>
                      <a:pt x="0" y="8319"/>
                    </a:lnTo>
                    <a:lnTo>
                      <a:pt x="27410" y="8319"/>
                    </a:lnTo>
                    <a:lnTo>
                      <a:pt x="27410" y="7542"/>
                    </a:lnTo>
                    <a:lnTo>
                      <a:pt x="27410" y="4236"/>
                    </a:lnTo>
                    <a:lnTo>
                      <a:pt x="2741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 rot="-1566792">
                <a:off x="665977" y="22669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1"/>
                    </a:moveTo>
                    <a:lnTo>
                      <a:pt x="0" y="1966"/>
                    </a:lnTo>
                    <a:lnTo>
                      <a:pt x="0" y="8320"/>
                    </a:lnTo>
                    <a:lnTo>
                      <a:pt x="27410" y="8320"/>
                    </a:lnTo>
                    <a:lnTo>
                      <a:pt x="27410" y="3018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 rot="-1566792">
                <a:off x="1044532" y="311295"/>
                <a:ext cx="213210" cy="157835"/>
              </a:xfrm>
              <a:custGeom>
                <a:rect b="b" l="l" r="r" t="t"/>
                <a:pathLst>
                  <a:path extrusionOk="0" h="14841" w="20052">
                    <a:moveTo>
                      <a:pt x="1" y="1"/>
                    </a:moveTo>
                    <a:lnTo>
                      <a:pt x="1" y="3307"/>
                    </a:lnTo>
                    <a:lnTo>
                      <a:pt x="6186" y="3307"/>
                    </a:lnTo>
                    <a:lnTo>
                      <a:pt x="17705" y="14841"/>
                    </a:lnTo>
                    <a:lnTo>
                      <a:pt x="20051" y="12494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 rot="-1566792">
                <a:off x="586694" y="523163"/>
                <a:ext cx="212880" cy="157665"/>
              </a:xfrm>
              <a:custGeom>
                <a:rect b="b" l="l" r="r" t="t"/>
                <a:pathLst>
                  <a:path extrusionOk="0" h="14825" w="20021">
                    <a:moveTo>
                      <a:pt x="12494" y="0"/>
                    </a:moveTo>
                    <a:lnTo>
                      <a:pt x="0" y="12494"/>
                    </a:lnTo>
                    <a:lnTo>
                      <a:pt x="2331" y="14825"/>
                    </a:lnTo>
                    <a:lnTo>
                      <a:pt x="13865" y="3306"/>
                    </a:lnTo>
                    <a:lnTo>
                      <a:pt x="20020" y="3306"/>
                    </a:lnTo>
                    <a:lnTo>
                      <a:pt x="2002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 rot="-1566792">
                <a:off x="782775" y="465034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808"/>
                    </a:lnTo>
                    <a:cubicBezTo>
                      <a:pt x="0" y="3474"/>
                      <a:pt x="777" y="6079"/>
                      <a:pt x="2240" y="8319"/>
                    </a:cubicBezTo>
                    <a:lnTo>
                      <a:pt x="25170" y="8319"/>
                    </a:lnTo>
                    <a:cubicBezTo>
                      <a:pt x="26633" y="6079"/>
                      <a:pt x="27410" y="3474"/>
                      <a:pt x="27410" y="808"/>
                    </a:cubicBezTo>
                    <a:lnTo>
                      <a:pt x="2741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 rot="-1566792">
                <a:off x="704875" y="306150"/>
                <a:ext cx="291446" cy="88324"/>
              </a:xfrm>
              <a:custGeom>
                <a:rect b="b" l="l" r="r" t="t"/>
                <a:pathLst>
                  <a:path extrusionOk="0" h="8305" w="27410">
                    <a:moveTo>
                      <a:pt x="0" y="1"/>
                    </a:moveTo>
                    <a:lnTo>
                      <a:pt x="0" y="8304"/>
                    </a:lnTo>
                    <a:lnTo>
                      <a:pt x="27410" y="8304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 rot="-1566792">
                <a:off x="618497" y="109699"/>
                <a:ext cx="291286" cy="128014"/>
              </a:xfrm>
              <a:custGeom>
                <a:rect b="b" l="l" r="r" t="t"/>
                <a:pathLst>
                  <a:path extrusionOk="0" h="12037" w="27395">
                    <a:moveTo>
                      <a:pt x="13682" y="0"/>
                    </a:moveTo>
                    <a:cubicBezTo>
                      <a:pt x="13667" y="3779"/>
                      <a:pt x="10605" y="6857"/>
                      <a:pt x="6811" y="6857"/>
                    </a:cubicBezTo>
                    <a:cubicBezTo>
                      <a:pt x="3352" y="6841"/>
                      <a:pt x="442" y="4282"/>
                      <a:pt x="0" y="854"/>
                    </a:cubicBezTo>
                    <a:lnTo>
                      <a:pt x="0" y="12037"/>
                    </a:lnTo>
                    <a:lnTo>
                      <a:pt x="27395" y="12037"/>
                    </a:lnTo>
                    <a:lnTo>
                      <a:pt x="27395" y="0"/>
                    </a:lnTo>
                    <a:cubicBezTo>
                      <a:pt x="27379" y="3779"/>
                      <a:pt x="24317" y="6841"/>
                      <a:pt x="20538" y="6857"/>
                    </a:cubicBezTo>
                    <a:cubicBezTo>
                      <a:pt x="16745" y="6857"/>
                      <a:pt x="13682" y="3779"/>
                      <a:pt x="13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 rot="-1566792">
                <a:off x="255448" y="351573"/>
                <a:ext cx="466739" cy="243873"/>
              </a:xfrm>
              <a:custGeom>
                <a:rect b="b" l="l" r="r" t="t"/>
                <a:pathLst>
                  <a:path extrusionOk="0" h="22931" w="43896">
                    <a:moveTo>
                      <a:pt x="11458" y="1"/>
                    </a:moveTo>
                    <a:cubicBezTo>
                      <a:pt x="5135" y="1"/>
                      <a:pt x="0" y="5135"/>
                      <a:pt x="0" y="11473"/>
                    </a:cubicBezTo>
                    <a:cubicBezTo>
                      <a:pt x="0" y="14505"/>
                      <a:pt x="1204" y="17415"/>
                      <a:pt x="3352" y="19564"/>
                    </a:cubicBezTo>
                    <a:cubicBezTo>
                      <a:pt x="5501" y="21727"/>
                      <a:pt x="8426" y="22931"/>
                      <a:pt x="11458" y="22931"/>
                    </a:cubicBezTo>
                    <a:lnTo>
                      <a:pt x="20996" y="22931"/>
                    </a:lnTo>
                    <a:cubicBezTo>
                      <a:pt x="23936" y="22931"/>
                      <a:pt x="26770" y="21803"/>
                      <a:pt x="28903" y="19777"/>
                    </a:cubicBezTo>
                    <a:lnTo>
                      <a:pt x="43895" y="5531"/>
                    </a:lnTo>
                    <a:lnTo>
                      <a:pt x="4389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 rot="-1566792">
                <a:off x="941236" y="27982"/>
                <a:ext cx="467058" cy="244033"/>
              </a:xfrm>
              <a:custGeom>
                <a:rect b="b" l="l" r="r" t="t"/>
                <a:pathLst>
                  <a:path extrusionOk="0" h="22946" w="43926">
                    <a:moveTo>
                      <a:pt x="1" y="0"/>
                    </a:moveTo>
                    <a:lnTo>
                      <a:pt x="1" y="5516"/>
                    </a:lnTo>
                    <a:lnTo>
                      <a:pt x="15023" y="19792"/>
                    </a:lnTo>
                    <a:cubicBezTo>
                      <a:pt x="17141" y="21818"/>
                      <a:pt x="19975" y="22945"/>
                      <a:pt x="22915" y="22945"/>
                    </a:cubicBezTo>
                    <a:lnTo>
                      <a:pt x="32453" y="22945"/>
                    </a:lnTo>
                    <a:cubicBezTo>
                      <a:pt x="35500" y="22945"/>
                      <a:pt x="38410" y="21742"/>
                      <a:pt x="40559" y="19578"/>
                    </a:cubicBezTo>
                    <a:cubicBezTo>
                      <a:pt x="42707" y="17430"/>
                      <a:pt x="43926" y="14520"/>
                      <a:pt x="43926" y="11473"/>
                    </a:cubicBezTo>
                    <a:cubicBezTo>
                      <a:pt x="43926" y="5150"/>
                      <a:pt x="38791" y="15"/>
                      <a:pt x="324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 rot="-1566792">
                <a:off x="728239" y="11349"/>
                <a:ext cx="145808" cy="145860"/>
              </a:xfrm>
              <a:custGeom>
                <a:rect b="b" l="l" r="r" t="t"/>
                <a:pathLst>
                  <a:path extrusionOk="0" h="13715" w="13713">
                    <a:moveTo>
                      <a:pt x="6716" y="0"/>
                    </a:moveTo>
                    <a:cubicBezTo>
                      <a:pt x="6214" y="0"/>
                      <a:pt x="5714" y="74"/>
                      <a:pt x="5226" y="185"/>
                    </a:cubicBezTo>
                    <a:cubicBezTo>
                      <a:pt x="2179" y="932"/>
                      <a:pt x="30" y="3628"/>
                      <a:pt x="0" y="6752"/>
                    </a:cubicBezTo>
                    <a:cubicBezTo>
                      <a:pt x="0" y="6798"/>
                      <a:pt x="0" y="6828"/>
                      <a:pt x="0" y="6858"/>
                    </a:cubicBezTo>
                    <a:cubicBezTo>
                      <a:pt x="0" y="10652"/>
                      <a:pt x="3062" y="13715"/>
                      <a:pt x="6856" y="13715"/>
                    </a:cubicBezTo>
                    <a:cubicBezTo>
                      <a:pt x="10635" y="13715"/>
                      <a:pt x="13712" y="10637"/>
                      <a:pt x="13712" y="6858"/>
                    </a:cubicBezTo>
                    <a:cubicBezTo>
                      <a:pt x="13712" y="6828"/>
                      <a:pt x="13712" y="6798"/>
                      <a:pt x="13712" y="6752"/>
                    </a:cubicBezTo>
                    <a:cubicBezTo>
                      <a:pt x="13682" y="3628"/>
                      <a:pt x="11534" y="932"/>
                      <a:pt x="8502" y="185"/>
                    </a:cubicBezTo>
                    <a:cubicBezTo>
                      <a:pt x="8000" y="74"/>
                      <a:pt x="7498" y="0"/>
                      <a:pt x="6996" y="0"/>
                    </a:cubicBezTo>
                    <a:cubicBezTo>
                      <a:pt x="6950" y="0"/>
                      <a:pt x="6903" y="1"/>
                      <a:pt x="6856" y="2"/>
                    </a:cubicBezTo>
                    <a:cubicBezTo>
                      <a:pt x="6809" y="1"/>
                      <a:pt x="6763" y="0"/>
                      <a:pt x="6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 rot="-1566792">
                <a:off x="597132" y="75430"/>
                <a:ext cx="145968" cy="145998"/>
              </a:xfrm>
              <a:custGeom>
                <a:rect b="b" l="l" r="r" t="t"/>
                <a:pathLst>
                  <a:path extrusionOk="0" h="13728" w="13728">
                    <a:moveTo>
                      <a:pt x="6857" y="0"/>
                    </a:moveTo>
                    <a:cubicBezTo>
                      <a:pt x="6308" y="0"/>
                      <a:pt x="5760" y="61"/>
                      <a:pt x="5226" y="198"/>
                    </a:cubicBezTo>
                    <a:cubicBezTo>
                      <a:pt x="2149" y="945"/>
                      <a:pt x="0" y="3702"/>
                      <a:pt x="0" y="6856"/>
                    </a:cubicBezTo>
                    <a:cubicBezTo>
                      <a:pt x="0" y="7146"/>
                      <a:pt x="16" y="7435"/>
                      <a:pt x="46" y="7725"/>
                    </a:cubicBezTo>
                    <a:cubicBezTo>
                      <a:pt x="488" y="11153"/>
                      <a:pt x="3398" y="13728"/>
                      <a:pt x="6857" y="13728"/>
                    </a:cubicBezTo>
                    <a:cubicBezTo>
                      <a:pt x="10650" y="13728"/>
                      <a:pt x="13713" y="10665"/>
                      <a:pt x="13728" y="6871"/>
                    </a:cubicBezTo>
                    <a:cubicBezTo>
                      <a:pt x="13728" y="6841"/>
                      <a:pt x="13728" y="6811"/>
                      <a:pt x="13728" y="6765"/>
                    </a:cubicBezTo>
                    <a:cubicBezTo>
                      <a:pt x="13682" y="3641"/>
                      <a:pt x="11534" y="945"/>
                      <a:pt x="8502" y="198"/>
                    </a:cubicBezTo>
                    <a:cubicBezTo>
                      <a:pt x="7969" y="61"/>
                      <a:pt x="7405" y="0"/>
                      <a:pt x="6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 rot="-1566792">
                <a:off x="712363" y="-152168"/>
                <a:ext cx="106286" cy="165492"/>
              </a:xfrm>
              <a:custGeom>
                <a:rect b="b" l="l" r="r" t="t"/>
                <a:pathLst>
                  <a:path extrusionOk="0" h="15561" w="9996">
                    <a:moveTo>
                      <a:pt x="8173" y="0"/>
                    </a:moveTo>
                    <a:cubicBezTo>
                      <a:pt x="7748" y="0"/>
                      <a:pt x="7322" y="164"/>
                      <a:pt x="6994" y="492"/>
                    </a:cubicBezTo>
                    <a:lnTo>
                      <a:pt x="1" y="7500"/>
                    </a:lnTo>
                    <a:lnTo>
                      <a:pt x="1" y="15362"/>
                    </a:lnTo>
                    <a:cubicBezTo>
                      <a:pt x="1" y="15423"/>
                      <a:pt x="1" y="15484"/>
                      <a:pt x="16" y="15545"/>
                    </a:cubicBezTo>
                    <a:cubicBezTo>
                      <a:pt x="549" y="15423"/>
                      <a:pt x="1098" y="15362"/>
                      <a:pt x="1646" y="15362"/>
                    </a:cubicBezTo>
                    <a:cubicBezTo>
                      <a:pt x="2195" y="15362"/>
                      <a:pt x="2758" y="15423"/>
                      <a:pt x="3292" y="15560"/>
                    </a:cubicBezTo>
                    <a:cubicBezTo>
                      <a:pt x="3292" y="15499"/>
                      <a:pt x="3307" y="15423"/>
                      <a:pt x="3307" y="15362"/>
                    </a:cubicBezTo>
                    <a:lnTo>
                      <a:pt x="3307" y="8872"/>
                    </a:lnTo>
                    <a:lnTo>
                      <a:pt x="9340" y="2823"/>
                    </a:lnTo>
                    <a:cubicBezTo>
                      <a:pt x="9995" y="2183"/>
                      <a:pt x="9995" y="1132"/>
                      <a:pt x="9340" y="492"/>
                    </a:cubicBezTo>
                    <a:cubicBezTo>
                      <a:pt x="9020" y="164"/>
                      <a:pt x="8598" y="0"/>
                      <a:pt x="8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" name="Google Shape;103;p16"/>
            <p:cNvSpPr/>
            <p:nvPr/>
          </p:nvSpPr>
          <p:spPr>
            <a:xfrm>
              <a:off x="15271" y="356742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40359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64035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265446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14043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768368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396297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39629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021384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89664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8146823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8777593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398838" y="39351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513701" y="357264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8777593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648834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8146823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271560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521735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6"/>
          <p:cNvSpPr txBox="1"/>
          <p:nvPr>
            <p:ph type="title"/>
          </p:nvPr>
        </p:nvSpPr>
        <p:spPr>
          <a:xfrm>
            <a:off x="740864" y="1571625"/>
            <a:ext cx="5366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740864" y="3191600"/>
            <a:ext cx="4872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7"/>
          <p:cNvGrpSpPr/>
          <p:nvPr/>
        </p:nvGrpSpPr>
        <p:grpSpPr>
          <a:xfrm>
            <a:off x="5814871" y="6651"/>
            <a:ext cx="3325529" cy="1074404"/>
            <a:chOff x="5814871" y="6651"/>
            <a:chExt cx="3325529" cy="1074404"/>
          </a:xfrm>
        </p:grpSpPr>
        <p:sp>
          <p:nvSpPr>
            <p:cNvPr id="126" name="Google Shape;126;p17"/>
            <p:cNvSpPr/>
            <p:nvPr/>
          </p:nvSpPr>
          <p:spPr>
            <a:xfrm rot="10800000">
              <a:off x="8313300" y="665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rot="10800000">
              <a:off x="7688212" y="36465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rot="10800000">
              <a:off x="7063125" y="665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rot="10800000">
              <a:off x="5814871" y="665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 rot="10800000">
              <a:off x="6435196" y="36465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-1085239" y="-624683"/>
            <a:ext cx="2510686" cy="6458301"/>
            <a:chOff x="-1085239" y="-624683"/>
            <a:chExt cx="2510686" cy="6458301"/>
          </a:xfrm>
        </p:grpSpPr>
        <p:sp>
          <p:nvSpPr>
            <p:cNvPr id="132" name="Google Shape;132;p17"/>
            <p:cNvSpPr/>
            <p:nvPr/>
          </p:nvSpPr>
          <p:spPr>
            <a:xfrm rot="5400000">
              <a:off x="-782584" y="-5693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 rot="5400000">
              <a:off x="-42457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 rot="5400000">
              <a:off x="-114058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 rot="5400000">
              <a:off x="-63733" y="68057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 rot="5400000">
              <a:off x="291430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 rot="5400000">
              <a:off x="-1140589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5400000">
              <a:off x="652276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5400000">
              <a:off x="-6373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 rot="5400000">
              <a:off x="-77974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 rot="5400000">
              <a:off x="291430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 rot="5400000">
              <a:off x="-42457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 rot="5400000">
              <a:off x="-114058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 rot="5400000">
              <a:off x="-779743" y="318944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 rot="5400000">
              <a:off x="-42457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 rot="5400000">
              <a:off x="-114058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 rot="5400000">
              <a:off x="-6373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 rot="5400000">
              <a:off x="-77974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 rot="5400000">
              <a:off x="291430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 rot="5400000">
              <a:off x="-42457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 rot="5400000">
              <a:off x="-114058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 rot="5400000">
              <a:off x="294732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 rot="5400000">
              <a:off x="649435" y="-56649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 rot="5400000">
              <a:off x="653697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 rot="5400000">
              <a:off x="-63733" y="318896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7"/>
          <p:cNvSpPr txBox="1"/>
          <p:nvPr>
            <p:ph type="title"/>
          </p:nvPr>
        </p:nvSpPr>
        <p:spPr>
          <a:xfrm flipH="1">
            <a:off x="3034696" y="2531850"/>
            <a:ext cx="50676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17"/>
          <p:cNvSpPr txBox="1"/>
          <p:nvPr>
            <p:ph idx="2" type="title"/>
          </p:nvPr>
        </p:nvSpPr>
        <p:spPr>
          <a:xfrm flipH="1">
            <a:off x="6669796" y="1414025"/>
            <a:ext cx="1318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 flipH="1">
            <a:off x="3034700" y="3970375"/>
            <a:ext cx="5067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8"/>
          <p:cNvGrpSpPr/>
          <p:nvPr/>
        </p:nvGrpSpPr>
        <p:grpSpPr>
          <a:xfrm flipH="1">
            <a:off x="-370771" y="4269154"/>
            <a:ext cx="10210667" cy="1793256"/>
            <a:chOff x="15271" y="3215098"/>
            <a:chExt cx="10210667" cy="1793256"/>
          </a:xfrm>
        </p:grpSpPr>
        <p:grpSp>
          <p:nvGrpSpPr>
            <p:cNvPr id="161" name="Google Shape;161;p18"/>
            <p:cNvGrpSpPr/>
            <p:nvPr/>
          </p:nvGrpSpPr>
          <p:grpSpPr>
            <a:xfrm>
              <a:off x="317591" y="3376890"/>
              <a:ext cx="1165516" cy="852337"/>
              <a:chOff x="225599" y="-167112"/>
              <a:chExt cx="1212563" cy="886743"/>
            </a:xfrm>
          </p:grpSpPr>
          <p:sp>
            <p:nvSpPr>
              <p:cNvPr id="162" name="Google Shape;162;p18"/>
              <p:cNvSpPr/>
              <p:nvPr/>
            </p:nvSpPr>
            <p:spPr>
              <a:xfrm rot="-1566792">
                <a:off x="840485" y="545479"/>
                <a:ext cx="243822" cy="65959"/>
              </a:xfrm>
              <a:custGeom>
                <a:rect b="b" l="l" r="r" t="t"/>
                <a:pathLst>
                  <a:path extrusionOk="0" h="6202" w="22931">
                    <a:moveTo>
                      <a:pt x="1" y="1"/>
                    </a:moveTo>
                    <a:cubicBezTo>
                      <a:pt x="2530" y="3871"/>
                      <a:pt x="6842" y="6202"/>
                      <a:pt x="11458" y="6202"/>
                    </a:cubicBezTo>
                    <a:cubicBezTo>
                      <a:pt x="16090" y="6202"/>
                      <a:pt x="20402" y="3871"/>
                      <a:pt x="22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 rot="-1566792">
                <a:off x="743772" y="38544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3169"/>
                    </a:lnTo>
                    <a:lnTo>
                      <a:pt x="0" y="6475"/>
                    </a:lnTo>
                    <a:lnTo>
                      <a:pt x="0" y="8319"/>
                    </a:lnTo>
                    <a:lnTo>
                      <a:pt x="27410" y="8319"/>
                    </a:lnTo>
                    <a:lnTo>
                      <a:pt x="27410" y="7542"/>
                    </a:lnTo>
                    <a:lnTo>
                      <a:pt x="27410" y="4236"/>
                    </a:lnTo>
                    <a:lnTo>
                      <a:pt x="2741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 rot="-1566792">
                <a:off x="665977" y="226695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1"/>
                    </a:moveTo>
                    <a:lnTo>
                      <a:pt x="0" y="1966"/>
                    </a:lnTo>
                    <a:lnTo>
                      <a:pt x="0" y="8320"/>
                    </a:lnTo>
                    <a:lnTo>
                      <a:pt x="27410" y="8320"/>
                    </a:lnTo>
                    <a:lnTo>
                      <a:pt x="27410" y="3018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rot="-1566792">
                <a:off x="1044532" y="311295"/>
                <a:ext cx="213210" cy="157835"/>
              </a:xfrm>
              <a:custGeom>
                <a:rect b="b" l="l" r="r" t="t"/>
                <a:pathLst>
                  <a:path extrusionOk="0" h="14841" w="20052">
                    <a:moveTo>
                      <a:pt x="1" y="1"/>
                    </a:moveTo>
                    <a:lnTo>
                      <a:pt x="1" y="3307"/>
                    </a:lnTo>
                    <a:lnTo>
                      <a:pt x="6186" y="3307"/>
                    </a:lnTo>
                    <a:lnTo>
                      <a:pt x="17705" y="14841"/>
                    </a:lnTo>
                    <a:lnTo>
                      <a:pt x="20051" y="12494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rot="-1566792">
                <a:off x="586694" y="523163"/>
                <a:ext cx="212880" cy="157665"/>
              </a:xfrm>
              <a:custGeom>
                <a:rect b="b" l="l" r="r" t="t"/>
                <a:pathLst>
                  <a:path extrusionOk="0" h="14825" w="20021">
                    <a:moveTo>
                      <a:pt x="12494" y="0"/>
                    </a:moveTo>
                    <a:lnTo>
                      <a:pt x="0" y="12494"/>
                    </a:lnTo>
                    <a:lnTo>
                      <a:pt x="2331" y="14825"/>
                    </a:lnTo>
                    <a:lnTo>
                      <a:pt x="13865" y="3306"/>
                    </a:lnTo>
                    <a:lnTo>
                      <a:pt x="20020" y="3306"/>
                    </a:lnTo>
                    <a:lnTo>
                      <a:pt x="2002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rot="-1566792">
                <a:off x="782775" y="465034"/>
                <a:ext cx="291446" cy="88484"/>
              </a:xfrm>
              <a:custGeom>
                <a:rect b="b" l="l" r="r" t="t"/>
                <a:pathLst>
                  <a:path extrusionOk="0" h="8320" w="27410">
                    <a:moveTo>
                      <a:pt x="0" y="0"/>
                    </a:moveTo>
                    <a:lnTo>
                      <a:pt x="0" y="808"/>
                    </a:lnTo>
                    <a:cubicBezTo>
                      <a:pt x="0" y="3474"/>
                      <a:pt x="777" y="6079"/>
                      <a:pt x="2240" y="8319"/>
                    </a:cubicBezTo>
                    <a:lnTo>
                      <a:pt x="25170" y="8319"/>
                    </a:lnTo>
                    <a:cubicBezTo>
                      <a:pt x="26633" y="6079"/>
                      <a:pt x="27410" y="3474"/>
                      <a:pt x="27410" y="808"/>
                    </a:cubicBezTo>
                    <a:lnTo>
                      <a:pt x="2741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rot="-1566792">
                <a:off x="704875" y="306150"/>
                <a:ext cx="291446" cy="88324"/>
              </a:xfrm>
              <a:custGeom>
                <a:rect b="b" l="l" r="r" t="t"/>
                <a:pathLst>
                  <a:path extrusionOk="0" h="8305" w="27410">
                    <a:moveTo>
                      <a:pt x="0" y="1"/>
                    </a:moveTo>
                    <a:lnTo>
                      <a:pt x="0" y="8304"/>
                    </a:lnTo>
                    <a:lnTo>
                      <a:pt x="27410" y="8304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8"/>
              <p:cNvSpPr/>
              <p:nvPr/>
            </p:nvSpPr>
            <p:spPr>
              <a:xfrm rot="-1566792">
                <a:off x="618497" y="109699"/>
                <a:ext cx="291286" cy="128014"/>
              </a:xfrm>
              <a:custGeom>
                <a:rect b="b" l="l" r="r" t="t"/>
                <a:pathLst>
                  <a:path extrusionOk="0" h="12037" w="27395">
                    <a:moveTo>
                      <a:pt x="13682" y="0"/>
                    </a:moveTo>
                    <a:cubicBezTo>
                      <a:pt x="13667" y="3779"/>
                      <a:pt x="10605" y="6857"/>
                      <a:pt x="6811" y="6857"/>
                    </a:cubicBezTo>
                    <a:cubicBezTo>
                      <a:pt x="3352" y="6841"/>
                      <a:pt x="442" y="4282"/>
                      <a:pt x="0" y="854"/>
                    </a:cubicBezTo>
                    <a:lnTo>
                      <a:pt x="0" y="12037"/>
                    </a:lnTo>
                    <a:lnTo>
                      <a:pt x="27395" y="12037"/>
                    </a:lnTo>
                    <a:lnTo>
                      <a:pt x="27395" y="0"/>
                    </a:lnTo>
                    <a:cubicBezTo>
                      <a:pt x="27379" y="3779"/>
                      <a:pt x="24317" y="6841"/>
                      <a:pt x="20538" y="6857"/>
                    </a:cubicBezTo>
                    <a:cubicBezTo>
                      <a:pt x="16745" y="6857"/>
                      <a:pt x="13682" y="3779"/>
                      <a:pt x="13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 rot="-1566792">
                <a:off x="255448" y="351573"/>
                <a:ext cx="466739" cy="243873"/>
              </a:xfrm>
              <a:custGeom>
                <a:rect b="b" l="l" r="r" t="t"/>
                <a:pathLst>
                  <a:path extrusionOk="0" h="22931" w="43896">
                    <a:moveTo>
                      <a:pt x="11458" y="1"/>
                    </a:moveTo>
                    <a:cubicBezTo>
                      <a:pt x="5135" y="1"/>
                      <a:pt x="0" y="5135"/>
                      <a:pt x="0" y="11473"/>
                    </a:cubicBezTo>
                    <a:cubicBezTo>
                      <a:pt x="0" y="14505"/>
                      <a:pt x="1204" y="17415"/>
                      <a:pt x="3352" y="19564"/>
                    </a:cubicBezTo>
                    <a:cubicBezTo>
                      <a:pt x="5501" y="21727"/>
                      <a:pt x="8426" y="22931"/>
                      <a:pt x="11458" y="22931"/>
                    </a:cubicBezTo>
                    <a:lnTo>
                      <a:pt x="20996" y="22931"/>
                    </a:lnTo>
                    <a:cubicBezTo>
                      <a:pt x="23936" y="22931"/>
                      <a:pt x="26770" y="21803"/>
                      <a:pt x="28903" y="19777"/>
                    </a:cubicBezTo>
                    <a:lnTo>
                      <a:pt x="43895" y="5531"/>
                    </a:lnTo>
                    <a:lnTo>
                      <a:pt x="4389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rot="-1566792">
                <a:off x="941236" y="27982"/>
                <a:ext cx="467058" cy="244033"/>
              </a:xfrm>
              <a:custGeom>
                <a:rect b="b" l="l" r="r" t="t"/>
                <a:pathLst>
                  <a:path extrusionOk="0" h="22946" w="43926">
                    <a:moveTo>
                      <a:pt x="1" y="0"/>
                    </a:moveTo>
                    <a:lnTo>
                      <a:pt x="1" y="5516"/>
                    </a:lnTo>
                    <a:lnTo>
                      <a:pt x="15023" y="19792"/>
                    </a:lnTo>
                    <a:cubicBezTo>
                      <a:pt x="17141" y="21818"/>
                      <a:pt x="19975" y="22945"/>
                      <a:pt x="22915" y="22945"/>
                    </a:cubicBezTo>
                    <a:lnTo>
                      <a:pt x="32453" y="22945"/>
                    </a:lnTo>
                    <a:cubicBezTo>
                      <a:pt x="35500" y="22945"/>
                      <a:pt x="38410" y="21742"/>
                      <a:pt x="40559" y="19578"/>
                    </a:cubicBezTo>
                    <a:cubicBezTo>
                      <a:pt x="42707" y="17430"/>
                      <a:pt x="43926" y="14520"/>
                      <a:pt x="43926" y="11473"/>
                    </a:cubicBezTo>
                    <a:cubicBezTo>
                      <a:pt x="43926" y="5150"/>
                      <a:pt x="38791" y="15"/>
                      <a:pt x="324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rot="-1566792">
                <a:off x="728239" y="11349"/>
                <a:ext cx="145808" cy="145860"/>
              </a:xfrm>
              <a:custGeom>
                <a:rect b="b" l="l" r="r" t="t"/>
                <a:pathLst>
                  <a:path extrusionOk="0" h="13715" w="13713">
                    <a:moveTo>
                      <a:pt x="6716" y="0"/>
                    </a:moveTo>
                    <a:cubicBezTo>
                      <a:pt x="6214" y="0"/>
                      <a:pt x="5714" y="74"/>
                      <a:pt x="5226" y="185"/>
                    </a:cubicBezTo>
                    <a:cubicBezTo>
                      <a:pt x="2179" y="932"/>
                      <a:pt x="30" y="3628"/>
                      <a:pt x="0" y="6752"/>
                    </a:cubicBezTo>
                    <a:cubicBezTo>
                      <a:pt x="0" y="6798"/>
                      <a:pt x="0" y="6828"/>
                      <a:pt x="0" y="6858"/>
                    </a:cubicBezTo>
                    <a:cubicBezTo>
                      <a:pt x="0" y="10652"/>
                      <a:pt x="3062" y="13715"/>
                      <a:pt x="6856" y="13715"/>
                    </a:cubicBezTo>
                    <a:cubicBezTo>
                      <a:pt x="10635" y="13715"/>
                      <a:pt x="13712" y="10637"/>
                      <a:pt x="13712" y="6858"/>
                    </a:cubicBezTo>
                    <a:cubicBezTo>
                      <a:pt x="13712" y="6828"/>
                      <a:pt x="13712" y="6798"/>
                      <a:pt x="13712" y="6752"/>
                    </a:cubicBezTo>
                    <a:cubicBezTo>
                      <a:pt x="13682" y="3628"/>
                      <a:pt x="11534" y="932"/>
                      <a:pt x="8502" y="185"/>
                    </a:cubicBezTo>
                    <a:cubicBezTo>
                      <a:pt x="8000" y="74"/>
                      <a:pt x="7498" y="0"/>
                      <a:pt x="6996" y="0"/>
                    </a:cubicBezTo>
                    <a:cubicBezTo>
                      <a:pt x="6950" y="0"/>
                      <a:pt x="6903" y="1"/>
                      <a:pt x="6856" y="2"/>
                    </a:cubicBezTo>
                    <a:cubicBezTo>
                      <a:pt x="6809" y="1"/>
                      <a:pt x="6763" y="0"/>
                      <a:pt x="6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rot="-1566792">
                <a:off x="597132" y="75430"/>
                <a:ext cx="145968" cy="145998"/>
              </a:xfrm>
              <a:custGeom>
                <a:rect b="b" l="l" r="r" t="t"/>
                <a:pathLst>
                  <a:path extrusionOk="0" h="13728" w="13728">
                    <a:moveTo>
                      <a:pt x="6857" y="0"/>
                    </a:moveTo>
                    <a:cubicBezTo>
                      <a:pt x="6308" y="0"/>
                      <a:pt x="5760" y="61"/>
                      <a:pt x="5226" y="198"/>
                    </a:cubicBezTo>
                    <a:cubicBezTo>
                      <a:pt x="2149" y="945"/>
                      <a:pt x="0" y="3702"/>
                      <a:pt x="0" y="6856"/>
                    </a:cubicBezTo>
                    <a:cubicBezTo>
                      <a:pt x="0" y="7146"/>
                      <a:pt x="16" y="7435"/>
                      <a:pt x="46" y="7725"/>
                    </a:cubicBezTo>
                    <a:cubicBezTo>
                      <a:pt x="488" y="11153"/>
                      <a:pt x="3398" y="13728"/>
                      <a:pt x="6857" y="13728"/>
                    </a:cubicBezTo>
                    <a:cubicBezTo>
                      <a:pt x="10650" y="13728"/>
                      <a:pt x="13713" y="10665"/>
                      <a:pt x="13728" y="6871"/>
                    </a:cubicBezTo>
                    <a:cubicBezTo>
                      <a:pt x="13728" y="6841"/>
                      <a:pt x="13728" y="6811"/>
                      <a:pt x="13728" y="6765"/>
                    </a:cubicBezTo>
                    <a:cubicBezTo>
                      <a:pt x="13682" y="3641"/>
                      <a:pt x="11534" y="945"/>
                      <a:pt x="8502" y="198"/>
                    </a:cubicBezTo>
                    <a:cubicBezTo>
                      <a:pt x="7969" y="61"/>
                      <a:pt x="7405" y="0"/>
                      <a:pt x="6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 rot="-1566792">
                <a:off x="712363" y="-152168"/>
                <a:ext cx="106286" cy="165492"/>
              </a:xfrm>
              <a:custGeom>
                <a:rect b="b" l="l" r="r" t="t"/>
                <a:pathLst>
                  <a:path extrusionOk="0" h="15561" w="9996">
                    <a:moveTo>
                      <a:pt x="8173" y="0"/>
                    </a:moveTo>
                    <a:cubicBezTo>
                      <a:pt x="7748" y="0"/>
                      <a:pt x="7322" y="164"/>
                      <a:pt x="6994" y="492"/>
                    </a:cubicBezTo>
                    <a:lnTo>
                      <a:pt x="1" y="7500"/>
                    </a:lnTo>
                    <a:lnTo>
                      <a:pt x="1" y="15362"/>
                    </a:lnTo>
                    <a:cubicBezTo>
                      <a:pt x="1" y="15423"/>
                      <a:pt x="1" y="15484"/>
                      <a:pt x="16" y="15545"/>
                    </a:cubicBezTo>
                    <a:cubicBezTo>
                      <a:pt x="549" y="15423"/>
                      <a:pt x="1098" y="15362"/>
                      <a:pt x="1646" y="15362"/>
                    </a:cubicBezTo>
                    <a:cubicBezTo>
                      <a:pt x="2195" y="15362"/>
                      <a:pt x="2758" y="15423"/>
                      <a:pt x="3292" y="15560"/>
                    </a:cubicBezTo>
                    <a:cubicBezTo>
                      <a:pt x="3292" y="15499"/>
                      <a:pt x="3307" y="15423"/>
                      <a:pt x="3307" y="15362"/>
                    </a:cubicBezTo>
                    <a:lnTo>
                      <a:pt x="3307" y="8872"/>
                    </a:lnTo>
                    <a:lnTo>
                      <a:pt x="9340" y="2823"/>
                    </a:lnTo>
                    <a:cubicBezTo>
                      <a:pt x="9995" y="2183"/>
                      <a:pt x="9995" y="1132"/>
                      <a:pt x="9340" y="492"/>
                    </a:cubicBezTo>
                    <a:cubicBezTo>
                      <a:pt x="9020" y="164"/>
                      <a:pt x="8598" y="0"/>
                      <a:pt x="8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18"/>
            <p:cNvSpPr/>
            <p:nvPr/>
          </p:nvSpPr>
          <p:spPr>
            <a:xfrm>
              <a:off x="15271" y="356742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640359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64035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265446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3140439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3768368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4396297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439629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5021384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6896647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146823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8777593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9398838" y="39351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2513701" y="357264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8777593" y="357594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5648834" y="39311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8146823" y="321509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6271560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7521735" y="429195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8"/>
          <p:cNvGrpSpPr/>
          <p:nvPr/>
        </p:nvGrpSpPr>
        <p:grpSpPr>
          <a:xfrm>
            <a:off x="-203509" y="-355008"/>
            <a:ext cx="2071593" cy="1071564"/>
            <a:chOff x="7244466" y="-353508"/>
            <a:chExt cx="2071593" cy="1071564"/>
          </a:xfrm>
        </p:grpSpPr>
        <p:sp>
          <p:nvSpPr>
            <p:cNvPr id="195" name="Google Shape;195;p18"/>
            <p:cNvSpPr/>
            <p:nvPr/>
          </p:nvSpPr>
          <p:spPr>
            <a:xfrm>
              <a:off x="84889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78638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7244466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8"/>
          <p:cNvSpPr txBox="1"/>
          <p:nvPr>
            <p:ph type="title"/>
          </p:nvPr>
        </p:nvSpPr>
        <p:spPr>
          <a:xfrm>
            <a:off x="1888939" y="1571625"/>
            <a:ext cx="5366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" type="subTitle"/>
          </p:nvPr>
        </p:nvSpPr>
        <p:spPr>
          <a:xfrm>
            <a:off x="2135539" y="3191600"/>
            <a:ext cx="4872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9"/>
          <p:cNvGrpSpPr/>
          <p:nvPr/>
        </p:nvGrpSpPr>
        <p:grpSpPr>
          <a:xfrm>
            <a:off x="6638045" y="-219998"/>
            <a:ext cx="2510685" cy="5833484"/>
            <a:chOff x="6638045" y="-219998"/>
            <a:chExt cx="2510685" cy="5833484"/>
          </a:xfrm>
        </p:grpSpPr>
        <p:sp>
          <p:nvSpPr>
            <p:cNvPr id="202" name="Google Shape;202;p19"/>
            <p:cNvSpPr/>
            <p:nvPr/>
          </p:nvSpPr>
          <p:spPr>
            <a:xfrm rot="-5400000">
              <a:off x="7300125" y="484173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 rot="-5400000">
              <a:off x="6944961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 rot="-5400000">
              <a:off x="6584115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 rot="-5400000">
              <a:off x="7300125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 rot="-5400000">
              <a:off x="694496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-604134" y="4066092"/>
            <a:ext cx="2696680" cy="1077246"/>
            <a:chOff x="-604134" y="-353508"/>
            <a:chExt cx="2696680" cy="1077246"/>
          </a:xfrm>
        </p:grpSpPr>
        <p:sp>
          <p:nvSpPr>
            <p:cNvPr id="225" name="Google Shape;225;p19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9"/>
          <p:cNvSpPr txBox="1"/>
          <p:nvPr>
            <p:ph type="title"/>
          </p:nvPr>
        </p:nvSpPr>
        <p:spPr>
          <a:xfrm>
            <a:off x="1162050" y="1396125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1162050" y="20726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1596676" y="3009901"/>
            <a:ext cx="2742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2" type="title"/>
          </p:nvPr>
        </p:nvSpPr>
        <p:spPr>
          <a:xfrm>
            <a:off x="4804724" y="3009901"/>
            <a:ext cx="2742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4923224" y="3844599"/>
            <a:ext cx="2505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20"/>
          <p:cNvSpPr txBox="1"/>
          <p:nvPr>
            <p:ph idx="3" type="subTitle"/>
          </p:nvPr>
        </p:nvSpPr>
        <p:spPr>
          <a:xfrm>
            <a:off x="1715176" y="3844599"/>
            <a:ext cx="2505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20"/>
          <p:cNvSpPr txBox="1"/>
          <p:nvPr>
            <p:ph idx="4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7" name="Google Shape;237;p20"/>
          <p:cNvGrpSpPr/>
          <p:nvPr/>
        </p:nvGrpSpPr>
        <p:grpSpPr>
          <a:xfrm>
            <a:off x="7699275" y="-196267"/>
            <a:ext cx="1437919" cy="3325529"/>
            <a:chOff x="7699275" y="-184361"/>
            <a:chExt cx="1437919" cy="3325529"/>
          </a:xfrm>
        </p:grpSpPr>
        <p:grpSp>
          <p:nvGrpSpPr>
            <p:cNvPr id="238" name="Google Shape;238;p20"/>
            <p:cNvGrpSpPr/>
            <p:nvPr/>
          </p:nvGrpSpPr>
          <p:grpSpPr>
            <a:xfrm rot="5400000">
              <a:off x="6937227" y="941201"/>
              <a:ext cx="3325529" cy="1074404"/>
              <a:chOff x="5814871" y="6651"/>
              <a:chExt cx="3325529" cy="1074404"/>
            </a:xfrm>
          </p:grpSpPr>
          <p:sp>
            <p:nvSpPr>
              <p:cNvPr id="239" name="Google Shape;239;p20"/>
              <p:cNvSpPr/>
              <p:nvPr/>
            </p:nvSpPr>
            <p:spPr>
              <a:xfrm rot="10800000">
                <a:off x="8313300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 rot="10800000">
                <a:off x="7688212" y="364655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 rot="10800000">
                <a:off x="7063125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 rot="10800000">
                <a:off x="5814871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 rot="10800000">
                <a:off x="6435196" y="364655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" name="Google Shape;244;p20"/>
            <p:cNvSpPr/>
            <p:nvPr/>
          </p:nvSpPr>
          <p:spPr>
            <a:xfrm rot="-5400000">
              <a:off x="7643925" y="1116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0"/>
          <p:cNvGrpSpPr/>
          <p:nvPr/>
        </p:nvGrpSpPr>
        <p:grpSpPr>
          <a:xfrm flipH="1">
            <a:off x="-344587" y="1805939"/>
            <a:ext cx="1437919" cy="3325529"/>
            <a:chOff x="7699275" y="-184361"/>
            <a:chExt cx="1437919" cy="3325529"/>
          </a:xfrm>
        </p:grpSpPr>
        <p:grpSp>
          <p:nvGrpSpPr>
            <p:cNvPr id="246" name="Google Shape;246;p20"/>
            <p:cNvGrpSpPr/>
            <p:nvPr/>
          </p:nvGrpSpPr>
          <p:grpSpPr>
            <a:xfrm rot="5400000">
              <a:off x="6937227" y="941201"/>
              <a:ext cx="3325529" cy="1074404"/>
              <a:chOff x="5814871" y="6651"/>
              <a:chExt cx="3325529" cy="1074404"/>
            </a:xfrm>
          </p:grpSpPr>
          <p:sp>
            <p:nvSpPr>
              <p:cNvPr id="247" name="Google Shape;247;p20"/>
              <p:cNvSpPr/>
              <p:nvPr/>
            </p:nvSpPr>
            <p:spPr>
              <a:xfrm rot="10800000">
                <a:off x="8313300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 rot="10800000">
                <a:off x="7688212" y="364655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 rot="10800000">
                <a:off x="7063125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 rot="10800000">
                <a:off x="5814871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 rot="10800000">
                <a:off x="6435196" y="364655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p20"/>
            <p:cNvSpPr/>
            <p:nvPr/>
          </p:nvSpPr>
          <p:spPr>
            <a:xfrm rot="-5400000">
              <a:off x="7643925" y="1116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9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1"/>
          <p:cNvGrpSpPr/>
          <p:nvPr/>
        </p:nvGrpSpPr>
        <p:grpSpPr>
          <a:xfrm rot="-1774849">
            <a:off x="8205168" y="203600"/>
            <a:ext cx="464464" cy="1260434"/>
            <a:chOff x="5599450" y="3139950"/>
            <a:chExt cx="285925" cy="775925"/>
          </a:xfrm>
        </p:grpSpPr>
        <p:sp>
          <p:nvSpPr>
            <p:cNvPr id="255" name="Google Shape;255;p21"/>
            <p:cNvSpPr/>
            <p:nvPr/>
          </p:nvSpPr>
          <p:spPr>
            <a:xfrm>
              <a:off x="5599450" y="3139950"/>
              <a:ext cx="285925" cy="775925"/>
            </a:xfrm>
            <a:custGeom>
              <a:rect b="b" l="l" r="r" t="t"/>
              <a:pathLst>
                <a:path extrusionOk="0" h="31037" w="11437">
                  <a:moveTo>
                    <a:pt x="5715" y="0"/>
                  </a:moveTo>
                  <a:cubicBezTo>
                    <a:pt x="4364" y="0"/>
                    <a:pt x="3125" y="631"/>
                    <a:pt x="2168" y="1796"/>
                  </a:cubicBezTo>
                  <a:cubicBezTo>
                    <a:pt x="1611" y="1974"/>
                    <a:pt x="1166" y="2420"/>
                    <a:pt x="995" y="3013"/>
                  </a:cubicBezTo>
                  <a:lnTo>
                    <a:pt x="847" y="3518"/>
                  </a:lnTo>
                  <a:cubicBezTo>
                    <a:pt x="772" y="3770"/>
                    <a:pt x="772" y="4030"/>
                    <a:pt x="839" y="4282"/>
                  </a:cubicBezTo>
                  <a:cubicBezTo>
                    <a:pt x="795" y="4401"/>
                    <a:pt x="757" y="4527"/>
                    <a:pt x="728" y="4646"/>
                  </a:cubicBezTo>
                  <a:cubicBezTo>
                    <a:pt x="327" y="4943"/>
                    <a:pt x="60" y="5411"/>
                    <a:pt x="30" y="5945"/>
                  </a:cubicBezTo>
                  <a:lnTo>
                    <a:pt x="15" y="6205"/>
                  </a:lnTo>
                  <a:cubicBezTo>
                    <a:pt x="1" y="6613"/>
                    <a:pt x="134" y="6991"/>
                    <a:pt x="364" y="7288"/>
                  </a:cubicBezTo>
                  <a:cubicBezTo>
                    <a:pt x="372" y="7347"/>
                    <a:pt x="372" y="7407"/>
                    <a:pt x="372" y="7459"/>
                  </a:cubicBezTo>
                  <a:cubicBezTo>
                    <a:pt x="156" y="7778"/>
                    <a:pt x="60" y="8171"/>
                    <a:pt x="119" y="8557"/>
                  </a:cubicBezTo>
                  <a:cubicBezTo>
                    <a:pt x="97" y="9537"/>
                    <a:pt x="90" y="10338"/>
                    <a:pt x="104" y="11014"/>
                  </a:cubicBezTo>
                  <a:cubicBezTo>
                    <a:pt x="134" y="12765"/>
                    <a:pt x="238" y="13418"/>
                    <a:pt x="817" y="13834"/>
                  </a:cubicBezTo>
                  <a:cubicBezTo>
                    <a:pt x="884" y="13878"/>
                    <a:pt x="950" y="13915"/>
                    <a:pt x="1017" y="13952"/>
                  </a:cubicBezTo>
                  <a:cubicBezTo>
                    <a:pt x="1017" y="14739"/>
                    <a:pt x="1129" y="15496"/>
                    <a:pt x="1626" y="16023"/>
                  </a:cubicBezTo>
                  <a:cubicBezTo>
                    <a:pt x="1945" y="16364"/>
                    <a:pt x="2375" y="16550"/>
                    <a:pt x="2843" y="16550"/>
                  </a:cubicBezTo>
                  <a:lnTo>
                    <a:pt x="2969" y="16550"/>
                  </a:lnTo>
                  <a:cubicBezTo>
                    <a:pt x="3229" y="16528"/>
                    <a:pt x="3459" y="16476"/>
                    <a:pt x="3652" y="16401"/>
                  </a:cubicBezTo>
                  <a:lnTo>
                    <a:pt x="3652" y="26650"/>
                  </a:lnTo>
                  <a:cubicBezTo>
                    <a:pt x="3258" y="27125"/>
                    <a:pt x="3043" y="27726"/>
                    <a:pt x="3043" y="28357"/>
                  </a:cubicBezTo>
                  <a:cubicBezTo>
                    <a:pt x="3043" y="29834"/>
                    <a:pt x="4238" y="31036"/>
                    <a:pt x="5715" y="31036"/>
                  </a:cubicBezTo>
                  <a:cubicBezTo>
                    <a:pt x="7192" y="31036"/>
                    <a:pt x="8394" y="29834"/>
                    <a:pt x="8394" y="28357"/>
                  </a:cubicBezTo>
                  <a:cubicBezTo>
                    <a:pt x="8394" y="27726"/>
                    <a:pt x="8171" y="27125"/>
                    <a:pt x="7785" y="26650"/>
                  </a:cubicBezTo>
                  <a:lnTo>
                    <a:pt x="7785" y="13886"/>
                  </a:lnTo>
                  <a:cubicBezTo>
                    <a:pt x="8305" y="13626"/>
                    <a:pt x="8780" y="13262"/>
                    <a:pt x="9196" y="12795"/>
                  </a:cubicBezTo>
                  <a:cubicBezTo>
                    <a:pt x="9656" y="12654"/>
                    <a:pt x="10049" y="12327"/>
                    <a:pt x="10264" y="11882"/>
                  </a:cubicBezTo>
                  <a:lnTo>
                    <a:pt x="10509" y="11385"/>
                  </a:lnTo>
                  <a:cubicBezTo>
                    <a:pt x="10687" y="11028"/>
                    <a:pt x="10709" y="10628"/>
                    <a:pt x="10583" y="10264"/>
                  </a:cubicBezTo>
                  <a:cubicBezTo>
                    <a:pt x="10613" y="10182"/>
                    <a:pt x="10635" y="10101"/>
                    <a:pt x="10658" y="10027"/>
                  </a:cubicBezTo>
                  <a:cubicBezTo>
                    <a:pt x="10969" y="9774"/>
                    <a:pt x="11192" y="9411"/>
                    <a:pt x="11259" y="8995"/>
                  </a:cubicBezTo>
                  <a:lnTo>
                    <a:pt x="11318" y="8565"/>
                  </a:lnTo>
                  <a:cubicBezTo>
                    <a:pt x="11377" y="8179"/>
                    <a:pt x="11281" y="7785"/>
                    <a:pt x="11066" y="7459"/>
                  </a:cubicBezTo>
                  <a:cubicBezTo>
                    <a:pt x="11066" y="7407"/>
                    <a:pt x="11066" y="7347"/>
                    <a:pt x="11066" y="7288"/>
                  </a:cubicBezTo>
                  <a:cubicBezTo>
                    <a:pt x="11303" y="6991"/>
                    <a:pt x="11437" y="6613"/>
                    <a:pt x="11414" y="6197"/>
                  </a:cubicBezTo>
                  <a:lnTo>
                    <a:pt x="11407" y="5937"/>
                  </a:lnTo>
                  <a:cubicBezTo>
                    <a:pt x="11377" y="5403"/>
                    <a:pt x="11110" y="4943"/>
                    <a:pt x="10709" y="4646"/>
                  </a:cubicBezTo>
                  <a:cubicBezTo>
                    <a:pt x="10687" y="4564"/>
                    <a:pt x="10665" y="4475"/>
                    <a:pt x="10635" y="4394"/>
                  </a:cubicBezTo>
                  <a:cubicBezTo>
                    <a:pt x="10635" y="4394"/>
                    <a:pt x="10606" y="4312"/>
                    <a:pt x="10598" y="4282"/>
                  </a:cubicBezTo>
                  <a:cubicBezTo>
                    <a:pt x="10665" y="4030"/>
                    <a:pt x="10665" y="3770"/>
                    <a:pt x="10591" y="3518"/>
                  </a:cubicBezTo>
                  <a:lnTo>
                    <a:pt x="10442" y="3013"/>
                  </a:lnTo>
                  <a:cubicBezTo>
                    <a:pt x="10272" y="2435"/>
                    <a:pt x="9826" y="1982"/>
                    <a:pt x="9270" y="1804"/>
                  </a:cubicBezTo>
                  <a:cubicBezTo>
                    <a:pt x="8312" y="639"/>
                    <a:pt x="7066" y="0"/>
                    <a:pt x="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802800" y="3278550"/>
              <a:ext cx="51400" cy="28225"/>
            </a:xfrm>
            <a:custGeom>
              <a:rect b="b" l="l" r="r" t="t"/>
              <a:pathLst>
                <a:path extrusionOk="0" h="1129" w="2056">
                  <a:moveTo>
                    <a:pt x="475" y="0"/>
                  </a:moveTo>
                  <a:cubicBezTo>
                    <a:pt x="379" y="245"/>
                    <a:pt x="349" y="490"/>
                    <a:pt x="319" y="668"/>
                  </a:cubicBezTo>
                  <a:cubicBezTo>
                    <a:pt x="297" y="809"/>
                    <a:pt x="171" y="965"/>
                    <a:pt x="0" y="1128"/>
                  </a:cubicBezTo>
                  <a:lnTo>
                    <a:pt x="1685" y="1128"/>
                  </a:lnTo>
                  <a:cubicBezTo>
                    <a:pt x="1893" y="1113"/>
                    <a:pt x="2056" y="928"/>
                    <a:pt x="2049" y="713"/>
                  </a:cubicBezTo>
                  <a:lnTo>
                    <a:pt x="2034" y="460"/>
                  </a:lnTo>
                  <a:cubicBezTo>
                    <a:pt x="2026" y="200"/>
                    <a:pt x="1811" y="0"/>
                    <a:pt x="1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783675" y="3340325"/>
              <a:ext cx="68875" cy="28225"/>
            </a:xfrm>
            <a:custGeom>
              <a:rect b="b" l="l" r="r" t="t"/>
              <a:pathLst>
                <a:path extrusionOk="0" h="1129" w="2755">
                  <a:moveTo>
                    <a:pt x="1" y="0"/>
                  </a:moveTo>
                  <a:cubicBezTo>
                    <a:pt x="23" y="319"/>
                    <a:pt x="90" y="728"/>
                    <a:pt x="127" y="1128"/>
                  </a:cubicBezTo>
                  <a:lnTo>
                    <a:pt x="2287" y="1128"/>
                  </a:lnTo>
                  <a:cubicBezTo>
                    <a:pt x="2472" y="1128"/>
                    <a:pt x="2635" y="987"/>
                    <a:pt x="2665" y="802"/>
                  </a:cubicBezTo>
                  <a:lnTo>
                    <a:pt x="2724" y="371"/>
                  </a:lnTo>
                  <a:cubicBezTo>
                    <a:pt x="2754" y="178"/>
                    <a:pt x="2606" y="8"/>
                    <a:pt x="2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5783125" y="3306750"/>
              <a:ext cx="62175" cy="33600"/>
            </a:xfrm>
            <a:custGeom>
              <a:rect b="b" l="l" r="r" t="t"/>
              <a:pathLst>
                <a:path extrusionOk="0" h="1344" w="2487">
                  <a:moveTo>
                    <a:pt x="787" y="0"/>
                  </a:moveTo>
                  <a:cubicBezTo>
                    <a:pt x="490" y="304"/>
                    <a:pt x="67" y="631"/>
                    <a:pt x="15" y="935"/>
                  </a:cubicBezTo>
                  <a:cubicBezTo>
                    <a:pt x="1" y="1039"/>
                    <a:pt x="8" y="1180"/>
                    <a:pt x="23" y="1343"/>
                  </a:cubicBezTo>
                  <a:lnTo>
                    <a:pt x="2442" y="1343"/>
                  </a:lnTo>
                  <a:cubicBezTo>
                    <a:pt x="2472" y="1032"/>
                    <a:pt x="2487" y="720"/>
                    <a:pt x="2487" y="431"/>
                  </a:cubicBezTo>
                  <a:cubicBezTo>
                    <a:pt x="2487" y="290"/>
                    <a:pt x="2479" y="149"/>
                    <a:pt x="2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814675" y="3259050"/>
              <a:ext cx="26375" cy="19525"/>
            </a:xfrm>
            <a:custGeom>
              <a:rect b="b" l="l" r="r" t="t"/>
              <a:pathLst>
                <a:path extrusionOk="0" h="781" w="1055">
                  <a:moveTo>
                    <a:pt x="846" y="1"/>
                  </a:moveTo>
                  <a:lnTo>
                    <a:pt x="831" y="8"/>
                  </a:lnTo>
                  <a:cubicBezTo>
                    <a:pt x="364" y="142"/>
                    <a:pt x="126" y="461"/>
                    <a:pt x="0" y="780"/>
                  </a:cubicBezTo>
                  <a:lnTo>
                    <a:pt x="1054" y="780"/>
                  </a:lnTo>
                  <a:cubicBezTo>
                    <a:pt x="995" y="520"/>
                    <a:pt x="928" y="26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784250" y="3368525"/>
              <a:ext cx="55300" cy="34150"/>
            </a:xfrm>
            <a:custGeom>
              <a:rect b="b" l="l" r="r" t="t"/>
              <a:pathLst>
                <a:path extrusionOk="0" h="1366" w="2212">
                  <a:moveTo>
                    <a:pt x="104" y="0"/>
                  </a:moveTo>
                  <a:cubicBezTo>
                    <a:pt x="134" y="327"/>
                    <a:pt x="149" y="661"/>
                    <a:pt x="89" y="928"/>
                  </a:cubicBezTo>
                  <a:cubicBezTo>
                    <a:pt x="67" y="1039"/>
                    <a:pt x="37" y="1195"/>
                    <a:pt x="0" y="1366"/>
                  </a:cubicBezTo>
                  <a:lnTo>
                    <a:pt x="1781" y="1366"/>
                  </a:lnTo>
                  <a:cubicBezTo>
                    <a:pt x="1967" y="928"/>
                    <a:pt x="2115" y="468"/>
                    <a:pt x="2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5643800" y="3241800"/>
              <a:ext cx="192050" cy="36775"/>
            </a:xfrm>
            <a:custGeom>
              <a:rect b="b" l="l" r="r" t="t"/>
              <a:pathLst>
                <a:path extrusionOk="0" h="1471" w="7682">
                  <a:moveTo>
                    <a:pt x="468" y="1"/>
                  </a:moveTo>
                  <a:cubicBezTo>
                    <a:pt x="260" y="476"/>
                    <a:pt x="104" y="973"/>
                    <a:pt x="0" y="1470"/>
                  </a:cubicBezTo>
                  <a:lnTo>
                    <a:pt x="6835" y="1470"/>
                  </a:lnTo>
                  <a:cubicBezTo>
                    <a:pt x="6961" y="1151"/>
                    <a:pt x="7199" y="832"/>
                    <a:pt x="7666" y="698"/>
                  </a:cubicBezTo>
                  <a:lnTo>
                    <a:pt x="7681" y="691"/>
                  </a:lnTo>
                  <a:cubicBezTo>
                    <a:pt x="7607" y="461"/>
                    <a:pt x="7518" y="223"/>
                    <a:pt x="7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5777375" y="3402650"/>
              <a:ext cx="59025" cy="28225"/>
            </a:xfrm>
            <a:custGeom>
              <a:rect b="b" l="l" r="r" t="t"/>
              <a:pathLst>
                <a:path extrusionOk="0" h="1129" w="2361">
                  <a:moveTo>
                    <a:pt x="275" y="1"/>
                  </a:moveTo>
                  <a:cubicBezTo>
                    <a:pt x="208" y="327"/>
                    <a:pt x="119" y="736"/>
                    <a:pt x="1" y="1129"/>
                  </a:cubicBezTo>
                  <a:lnTo>
                    <a:pt x="1552" y="1129"/>
                  </a:lnTo>
                  <a:cubicBezTo>
                    <a:pt x="1759" y="1129"/>
                    <a:pt x="1945" y="1010"/>
                    <a:pt x="2041" y="825"/>
                  </a:cubicBezTo>
                  <a:lnTo>
                    <a:pt x="2286" y="327"/>
                  </a:lnTo>
                  <a:cubicBezTo>
                    <a:pt x="2361" y="179"/>
                    <a:pt x="2249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5649550" y="3213600"/>
              <a:ext cx="185725" cy="28225"/>
            </a:xfrm>
            <a:custGeom>
              <a:rect b="b" l="l" r="r" t="t"/>
              <a:pathLst>
                <a:path extrusionOk="0" h="1129" w="7429">
                  <a:moveTo>
                    <a:pt x="728" y="1"/>
                  </a:moveTo>
                  <a:cubicBezTo>
                    <a:pt x="475" y="1"/>
                    <a:pt x="245" y="164"/>
                    <a:pt x="178" y="409"/>
                  </a:cubicBezTo>
                  <a:lnTo>
                    <a:pt x="30" y="921"/>
                  </a:lnTo>
                  <a:cubicBezTo>
                    <a:pt x="0" y="1025"/>
                    <a:pt x="74" y="1129"/>
                    <a:pt x="178" y="1129"/>
                  </a:cubicBezTo>
                  <a:lnTo>
                    <a:pt x="7243" y="1129"/>
                  </a:lnTo>
                  <a:cubicBezTo>
                    <a:pt x="7355" y="1129"/>
                    <a:pt x="7429" y="1025"/>
                    <a:pt x="7399" y="921"/>
                  </a:cubicBezTo>
                  <a:lnTo>
                    <a:pt x="7251" y="409"/>
                  </a:lnTo>
                  <a:cubicBezTo>
                    <a:pt x="7177" y="164"/>
                    <a:pt x="6954" y="1"/>
                    <a:pt x="6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5630625" y="3278550"/>
              <a:ext cx="184075" cy="28225"/>
            </a:xfrm>
            <a:custGeom>
              <a:rect b="b" l="l" r="r" t="t"/>
              <a:pathLst>
                <a:path extrusionOk="0" h="1129" w="7363">
                  <a:moveTo>
                    <a:pt x="498" y="0"/>
                  </a:moveTo>
                  <a:cubicBezTo>
                    <a:pt x="238" y="0"/>
                    <a:pt x="30" y="200"/>
                    <a:pt x="15" y="460"/>
                  </a:cubicBezTo>
                  <a:lnTo>
                    <a:pt x="8" y="713"/>
                  </a:lnTo>
                  <a:cubicBezTo>
                    <a:pt x="0" y="928"/>
                    <a:pt x="156" y="1113"/>
                    <a:pt x="371" y="1128"/>
                  </a:cubicBezTo>
                  <a:lnTo>
                    <a:pt x="6887" y="1128"/>
                  </a:lnTo>
                  <a:cubicBezTo>
                    <a:pt x="7058" y="965"/>
                    <a:pt x="7184" y="809"/>
                    <a:pt x="7206" y="668"/>
                  </a:cubicBezTo>
                  <a:cubicBezTo>
                    <a:pt x="7236" y="490"/>
                    <a:pt x="7266" y="245"/>
                    <a:pt x="7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5670700" y="3170925"/>
              <a:ext cx="143425" cy="42700"/>
            </a:xfrm>
            <a:custGeom>
              <a:rect b="b" l="l" r="r" t="t"/>
              <a:pathLst>
                <a:path extrusionOk="0" h="1708" w="5737">
                  <a:moveTo>
                    <a:pt x="2865" y="1"/>
                  </a:moveTo>
                  <a:cubicBezTo>
                    <a:pt x="1648" y="1"/>
                    <a:pt x="683" y="706"/>
                    <a:pt x="0" y="1708"/>
                  </a:cubicBezTo>
                  <a:lnTo>
                    <a:pt x="5737" y="1708"/>
                  </a:lnTo>
                  <a:cubicBezTo>
                    <a:pt x="5047" y="706"/>
                    <a:pt x="4082" y="1"/>
                    <a:pt x="2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5753075" y="3430850"/>
              <a:ext cx="59950" cy="36400"/>
            </a:xfrm>
            <a:custGeom>
              <a:rect b="b" l="l" r="r" t="t"/>
              <a:pathLst>
                <a:path extrusionOk="0" h="1456" w="2398">
                  <a:moveTo>
                    <a:pt x="973" y="1"/>
                  </a:moveTo>
                  <a:cubicBezTo>
                    <a:pt x="757" y="676"/>
                    <a:pt x="446" y="1322"/>
                    <a:pt x="0" y="1456"/>
                  </a:cubicBezTo>
                  <a:cubicBezTo>
                    <a:pt x="141" y="1441"/>
                    <a:pt x="275" y="1418"/>
                    <a:pt x="401" y="1389"/>
                  </a:cubicBezTo>
                  <a:cubicBezTo>
                    <a:pt x="1255" y="1188"/>
                    <a:pt x="1900" y="676"/>
                    <a:pt x="2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5639525" y="3306750"/>
              <a:ext cx="163300" cy="33600"/>
            </a:xfrm>
            <a:custGeom>
              <a:rect b="b" l="l" r="r" t="t"/>
              <a:pathLst>
                <a:path extrusionOk="0" h="1344" w="6532">
                  <a:moveTo>
                    <a:pt x="15" y="0"/>
                  </a:moveTo>
                  <a:cubicBezTo>
                    <a:pt x="1" y="149"/>
                    <a:pt x="1" y="290"/>
                    <a:pt x="1" y="431"/>
                  </a:cubicBezTo>
                  <a:cubicBezTo>
                    <a:pt x="1" y="720"/>
                    <a:pt x="15" y="1032"/>
                    <a:pt x="45" y="1343"/>
                  </a:cubicBezTo>
                  <a:lnTo>
                    <a:pt x="5767" y="1343"/>
                  </a:lnTo>
                  <a:cubicBezTo>
                    <a:pt x="5752" y="1180"/>
                    <a:pt x="5745" y="1039"/>
                    <a:pt x="5759" y="935"/>
                  </a:cubicBezTo>
                  <a:cubicBezTo>
                    <a:pt x="5811" y="631"/>
                    <a:pt x="6234" y="304"/>
                    <a:pt x="6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5645100" y="3368525"/>
              <a:ext cx="142875" cy="34150"/>
            </a:xfrm>
            <a:custGeom>
              <a:rect b="b" l="l" r="r" t="t"/>
              <a:pathLst>
                <a:path extrusionOk="0" h="1366" w="5715">
                  <a:moveTo>
                    <a:pt x="0" y="0"/>
                  </a:moveTo>
                  <a:cubicBezTo>
                    <a:pt x="104" y="468"/>
                    <a:pt x="245" y="928"/>
                    <a:pt x="431" y="1366"/>
                  </a:cubicBezTo>
                  <a:lnTo>
                    <a:pt x="5566" y="1366"/>
                  </a:lnTo>
                  <a:cubicBezTo>
                    <a:pt x="5603" y="1195"/>
                    <a:pt x="5633" y="1039"/>
                    <a:pt x="5655" y="928"/>
                  </a:cubicBezTo>
                  <a:cubicBezTo>
                    <a:pt x="5715" y="661"/>
                    <a:pt x="5700" y="327"/>
                    <a:pt x="5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5632300" y="3340325"/>
              <a:ext cx="154575" cy="28225"/>
            </a:xfrm>
            <a:custGeom>
              <a:rect b="b" l="l" r="r" t="t"/>
              <a:pathLst>
                <a:path extrusionOk="0" h="1129" w="6183">
                  <a:moveTo>
                    <a:pt x="334" y="0"/>
                  </a:moveTo>
                  <a:cubicBezTo>
                    <a:pt x="141" y="8"/>
                    <a:pt x="0" y="178"/>
                    <a:pt x="30" y="371"/>
                  </a:cubicBezTo>
                  <a:lnTo>
                    <a:pt x="45" y="460"/>
                  </a:lnTo>
                  <a:lnTo>
                    <a:pt x="45" y="468"/>
                  </a:lnTo>
                  <a:lnTo>
                    <a:pt x="89" y="802"/>
                  </a:lnTo>
                  <a:cubicBezTo>
                    <a:pt x="119" y="987"/>
                    <a:pt x="282" y="1128"/>
                    <a:pt x="468" y="1128"/>
                  </a:cubicBezTo>
                  <a:lnTo>
                    <a:pt x="6182" y="1128"/>
                  </a:lnTo>
                  <a:cubicBezTo>
                    <a:pt x="6145" y="728"/>
                    <a:pt x="6078" y="319"/>
                    <a:pt x="6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5648425" y="3402650"/>
              <a:ext cx="135850" cy="28225"/>
            </a:xfrm>
            <a:custGeom>
              <a:rect b="b" l="l" r="r" t="t"/>
              <a:pathLst>
                <a:path extrusionOk="0" h="1129" w="5434">
                  <a:moveTo>
                    <a:pt x="283" y="1"/>
                  </a:moveTo>
                  <a:cubicBezTo>
                    <a:pt x="112" y="1"/>
                    <a:pt x="1" y="179"/>
                    <a:pt x="75" y="327"/>
                  </a:cubicBezTo>
                  <a:lnTo>
                    <a:pt x="320" y="825"/>
                  </a:lnTo>
                  <a:cubicBezTo>
                    <a:pt x="409" y="1010"/>
                    <a:pt x="602" y="1129"/>
                    <a:pt x="802" y="1129"/>
                  </a:cubicBezTo>
                  <a:lnTo>
                    <a:pt x="5159" y="1129"/>
                  </a:lnTo>
                  <a:cubicBezTo>
                    <a:pt x="5277" y="736"/>
                    <a:pt x="5366" y="327"/>
                    <a:pt x="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671800" y="3430850"/>
              <a:ext cx="105600" cy="37150"/>
            </a:xfrm>
            <a:custGeom>
              <a:rect b="b" l="l" r="r" t="t"/>
              <a:pathLst>
                <a:path extrusionOk="0" h="1486" w="4224">
                  <a:moveTo>
                    <a:pt x="1" y="1"/>
                  </a:moveTo>
                  <a:cubicBezTo>
                    <a:pt x="439" y="609"/>
                    <a:pt x="1018" y="1084"/>
                    <a:pt x="1752" y="1315"/>
                  </a:cubicBezTo>
                  <a:cubicBezTo>
                    <a:pt x="1834" y="1344"/>
                    <a:pt x="1916" y="1366"/>
                    <a:pt x="1990" y="1389"/>
                  </a:cubicBezTo>
                  <a:cubicBezTo>
                    <a:pt x="2249" y="1448"/>
                    <a:pt x="2524" y="1485"/>
                    <a:pt x="2821" y="1485"/>
                  </a:cubicBezTo>
                  <a:cubicBezTo>
                    <a:pt x="2969" y="1485"/>
                    <a:pt x="3110" y="1478"/>
                    <a:pt x="3244" y="1463"/>
                  </a:cubicBezTo>
                  <a:cubicBezTo>
                    <a:pt x="3244" y="1456"/>
                    <a:pt x="3244" y="1456"/>
                    <a:pt x="3251" y="1456"/>
                  </a:cubicBezTo>
                  <a:cubicBezTo>
                    <a:pt x="3697" y="1322"/>
                    <a:pt x="4008" y="676"/>
                    <a:pt x="4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5706325" y="3812675"/>
              <a:ext cx="72200" cy="72200"/>
            </a:xfrm>
            <a:custGeom>
              <a:rect b="b" l="l" r="r" t="t"/>
              <a:pathLst>
                <a:path extrusionOk="0" h="2888" w="2888">
                  <a:moveTo>
                    <a:pt x="1440" y="1"/>
                  </a:moveTo>
                  <a:cubicBezTo>
                    <a:pt x="1136" y="1"/>
                    <a:pt x="846" y="105"/>
                    <a:pt x="609" y="268"/>
                  </a:cubicBezTo>
                  <a:cubicBezTo>
                    <a:pt x="245" y="528"/>
                    <a:pt x="0" y="958"/>
                    <a:pt x="0" y="1448"/>
                  </a:cubicBezTo>
                  <a:cubicBezTo>
                    <a:pt x="0" y="2242"/>
                    <a:pt x="646" y="2888"/>
                    <a:pt x="1440" y="2888"/>
                  </a:cubicBezTo>
                  <a:cubicBezTo>
                    <a:pt x="2241" y="2888"/>
                    <a:pt x="2887" y="2242"/>
                    <a:pt x="2887" y="1448"/>
                  </a:cubicBezTo>
                  <a:cubicBezTo>
                    <a:pt x="2887" y="958"/>
                    <a:pt x="2642" y="528"/>
                    <a:pt x="2271" y="268"/>
                  </a:cubicBezTo>
                  <a:cubicBezTo>
                    <a:pt x="2041" y="105"/>
                    <a:pt x="1752" y="1"/>
                    <a:pt x="1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5721525" y="3465375"/>
              <a:ext cx="41600" cy="354025"/>
            </a:xfrm>
            <a:custGeom>
              <a:rect b="b" l="l" r="r" t="t"/>
              <a:pathLst>
                <a:path extrusionOk="0" h="14161" w="1664">
                  <a:moveTo>
                    <a:pt x="1663" y="0"/>
                  </a:moveTo>
                  <a:cubicBezTo>
                    <a:pt x="1537" y="37"/>
                    <a:pt x="1403" y="60"/>
                    <a:pt x="1262" y="75"/>
                  </a:cubicBezTo>
                  <a:cubicBezTo>
                    <a:pt x="1255" y="75"/>
                    <a:pt x="1255" y="75"/>
                    <a:pt x="1255" y="82"/>
                  </a:cubicBezTo>
                  <a:cubicBezTo>
                    <a:pt x="1121" y="97"/>
                    <a:pt x="980" y="104"/>
                    <a:pt x="832" y="104"/>
                  </a:cubicBezTo>
                  <a:cubicBezTo>
                    <a:pt x="535" y="104"/>
                    <a:pt x="260" y="67"/>
                    <a:pt x="1" y="8"/>
                  </a:cubicBezTo>
                  <a:lnTo>
                    <a:pt x="1" y="14160"/>
                  </a:lnTo>
                  <a:cubicBezTo>
                    <a:pt x="238" y="13997"/>
                    <a:pt x="528" y="13893"/>
                    <a:pt x="832" y="13893"/>
                  </a:cubicBezTo>
                  <a:cubicBezTo>
                    <a:pt x="1144" y="13893"/>
                    <a:pt x="1433" y="13997"/>
                    <a:pt x="1663" y="14160"/>
                  </a:cubicBezTo>
                  <a:lnTo>
                    <a:pt x="1663" y="8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5631175" y="3352000"/>
              <a:ext cx="84450" cy="170750"/>
            </a:xfrm>
            <a:custGeom>
              <a:rect b="b" l="l" r="r" t="t"/>
              <a:pathLst>
                <a:path extrusionOk="0" h="6830" w="3378">
                  <a:moveTo>
                    <a:pt x="90" y="1"/>
                  </a:moveTo>
                  <a:cubicBezTo>
                    <a:pt x="60" y="1092"/>
                    <a:pt x="1" y="4149"/>
                    <a:pt x="275" y="4342"/>
                  </a:cubicBezTo>
                  <a:cubicBezTo>
                    <a:pt x="299" y="4360"/>
                    <a:pt x="321" y="4368"/>
                    <a:pt x="342" y="4368"/>
                  </a:cubicBezTo>
                  <a:cubicBezTo>
                    <a:pt x="557" y="4368"/>
                    <a:pt x="685" y="3567"/>
                    <a:pt x="942" y="3567"/>
                  </a:cubicBezTo>
                  <a:cubicBezTo>
                    <a:pt x="952" y="3567"/>
                    <a:pt x="962" y="3568"/>
                    <a:pt x="973" y="3571"/>
                  </a:cubicBezTo>
                  <a:cubicBezTo>
                    <a:pt x="1281" y="3644"/>
                    <a:pt x="510" y="6830"/>
                    <a:pt x="1570" y="6830"/>
                  </a:cubicBezTo>
                  <a:cubicBezTo>
                    <a:pt x="1584" y="6830"/>
                    <a:pt x="1597" y="6829"/>
                    <a:pt x="1611" y="6828"/>
                  </a:cubicBezTo>
                  <a:cubicBezTo>
                    <a:pt x="2739" y="6754"/>
                    <a:pt x="2079" y="5649"/>
                    <a:pt x="2138" y="4966"/>
                  </a:cubicBezTo>
                  <a:cubicBezTo>
                    <a:pt x="2173" y="4531"/>
                    <a:pt x="2680" y="4453"/>
                    <a:pt x="3036" y="4453"/>
                  </a:cubicBezTo>
                  <a:cubicBezTo>
                    <a:pt x="3208" y="4453"/>
                    <a:pt x="3346" y="4471"/>
                    <a:pt x="3377" y="4476"/>
                  </a:cubicBezTo>
                  <a:lnTo>
                    <a:pt x="3377" y="4469"/>
                  </a:lnTo>
                  <a:cubicBezTo>
                    <a:pt x="2643" y="4238"/>
                    <a:pt x="2064" y="3763"/>
                    <a:pt x="1626" y="3155"/>
                  </a:cubicBezTo>
                  <a:lnTo>
                    <a:pt x="1492" y="3155"/>
                  </a:lnTo>
                  <a:cubicBezTo>
                    <a:pt x="1292" y="3155"/>
                    <a:pt x="1099" y="3036"/>
                    <a:pt x="1010" y="2851"/>
                  </a:cubicBezTo>
                  <a:lnTo>
                    <a:pt x="765" y="2353"/>
                  </a:lnTo>
                  <a:cubicBezTo>
                    <a:pt x="691" y="2205"/>
                    <a:pt x="802" y="2027"/>
                    <a:pt x="973" y="2027"/>
                  </a:cubicBezTo>
                  <a:lnTo>
                    <a:pt x="988" y="2027"/>
                  </a:lnTo>
                  <a:cubicBezTo>
                    <a:pt x="802" y="1589"/>
                    <a:pt x="661" y="1129"/>
                    <a:pt x="557" y="661"/>
                  </a:cubicBezTo>
                  <a:lnTo>
                    <a:pt x="513" y="661"/>
                  </a:lnTo>
                  <a:cubicBezTo>
                    <a:pt x="327" y="661"/>
                    <a:pt x="164" y="520"/>
                    <a:pt x="134" y="335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1"/>
          <p:cNvGrpSpPr/>
          <p:nvPr/>
        </p:nvGrpSpPr>
        <p:grpSpPr>
          <a:xfrm>
            <a:off x="-1085239" y="-624683"/>
            <a:ext cx="2510686" cy="6458301"/>
            <a:chOff x="-1085239" y="-624683"/>
            <a:chExt cx="2510686" cy="6458301"/>
          </a:xfrm>
        </p:grpSpPr>
        <p:sp>
          <p:nvSpPr>
            <p:cNvPr id="276" name="Google Shape;276;p21"/>
            <p:cNvSpPr/>
            <p:nvPr/>
          </p:nvSpPr>
          <p:spPr>
            <a:xfrm rot="5400000">
              <a:off x="-782584" y="-56933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 rot="5400000">
              <a:off x="-42457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 rot="5400000">
              <a:off x="-1140589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 rot="5400000">
              <a:off x="-63733" y="68057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 rot="5400000">
              <a:off x="291430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 rot="5400000">
              <a:off x="-1140589" y="130850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 rot="5400000">
              <a:off x="652276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 rot="5400000">
              <a:off x="-6373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 rot="5400000">
              <a:off x="-779743" y="193643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 rot="5400000">
              <a:off x="291430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 rot="5400000">
              <a:off x="-42457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 rot="5400000">
              <a:off x="-1140589" y="256151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 rot="5400000">
              <a:off x="-779743" y="318944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 rot="5400000">
              <a:off x="-42457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 rot="5400000">
              <a:off x="-1140589" y="3811693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 rot="5400000">
              <a:off x="-6373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 rot="5400000">
              <a:off x="-779743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 rot="5400000">
              <a:off x="291430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 rot="5400000">
              <a:off x="-42457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 rot="5400000">
              <a:off x="-1140589" y="5061868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 rot="5400000">
              <a:off x="294732" y="5383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 rot="5400000">
              <a:off x="649435" y="-56649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 rot="5400000">
              <a:off x="653697" y="4436780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 rot="5400000">
              <a:off x="-63733" y="318896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21"/>
          <p:cNvGrpSpPr/>
          <p:nvPr/>
        </p:nvGrpSpPr>
        <p:grpSpPr>
          <a:xfrm>
            <a:off x="7699275" y="2099271"/>
            <a:ext cx="1437919" cy="3325529"/>
            <a:chOff x="7699275" y="-184361"/>
            <a:chExt cx="1437919" cy="3325529"/>
          </a:xfrm>
        </p:grpSpPr>
        <p:grpSp>
          <p:nvGrpSpPr>
            <p:cNvPr id="301" name="Google Shape;301;p21"/>
            <p:cNvGrpSpPr/>
            <p:nvPr/>
          </p:nvGrpSpPr>
          <p:grpSpPr>
            <a:xfrm rot="5400000">
              <a:off x="6937227" y="941201"/>
              <a:ext cx="3325529" cy="1074404"/>
              <a:chOff x="5814871" y="6651"/>
              <a:chExt cx="3325529" cy="1074404"/>
            </a:xfrm>
          </p:grpSpPr>
          <p:sp>
            <p:nvSpPr>
              <p:cNvPr id="302" name="Google Shape;302;p21"/>
              <p:cNvSpPr/>
              <p:nvPr/>
            </p:nvSpPr>
            <p:spPr>
              <a:xfrm rot="10800000">
                <a:off x="8313300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 rot="10800000">
                <a:off x="7688212" y="364655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1"/>
              <p:cNvSpPr/>
              <p:nvPr/>
            </p:nvSpPr>
            <p:spPr>
              <a:xfrm rot="10800000">
                <a:off x="7063125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 rot="10800000">
                <a:off x="5814871" y="6651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1"/>
              <p:cNvSpPr/>
              <p:nvPr/>
            </p:nvSpPr>
            <p:spPr>
              <a:xfrm rot="10800000">
                <a:off x="6435196" y="364655"/>
                <a:ext cx="827100" cy="716400"/>
              </a:xfrm>
              <a:prstGeom prst="hexagon">
                <a:avLst>
                  <a:gd fmla="val 28307" name="adj"/>
                  <a:gd fmla="val 115470" name="vf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" name="Google Shape;307;p21"/>
            <p:cNvSpPr/>
            <p:nvPr/>
          </p:nvSpPr>
          <p:spPr>
            <a:xfrm rot="-5400000">
              <a:off x="7643925" y="111686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21"/>
          <p:cNvSpPr txBox="1"/>
          <p:nvPr>
            <p:ph type="title"/>
          </p:nvPr>
        </p:nvSpPr>
        <p:spPr>
          <a:xfrm>
            <a:off x="2003138" y="1477437"/>
            <a:ext cx="2310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9" name="Google Shape;309;p21"/>
          <p:cNvSpPr txBox="1"/>
          <p:nvPr>
            <p:ph idx="1" type="subTitle"/>
          </p:nvPr>
        </p:nvSpPr>
        <p:spPr>
          <a:xfrm>
            <a:off x="2003138" y="2326531"/>
            <a:ext cx="2310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0" name="Google Shape;310;p21"/>
          <p:cNvSpPr txBox="1"/>
          <p:nvPr>
            <p:ph idx="2" type="title"/>
          </p:nvPr>
        </p:nvSpPr>
        <p:spPr>
          <a:xfrm>
            <a:off x="4826057" y="1478613"/>
            <a:ext cx="2310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1" name="Google Shape;311;p21"/>
          <p:cNvSpPr txBox="1"/>
          <p:nvPr>
            <p:ph idx="3" type="subTitle"/>
          </p:nvPr>
        </p:nvSpPr>
        <p:spPr>
          <a:xfrm>
            <a:off x="4826051" y="2327191"/>
            <a:ext cx="2310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4" type="title"/>
          </p:nvPr>
        </p:nvSpPr>
        <p:spPr>
          <a:xfrm>
            <a:off x="2003138" y="3071178"/>
            <a:ext cx="23100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21"/>
          <p:cNvSpPr txBox="1"/>
          <p:nvPr>
            <p:ph idx="5" type="subTitle"/>
          </p:nvPr>
        </p:nvSpPr>
        <p:spPr>
          <a:xfrm>
            <a:off x="2003138" y="3919015"/>
            <a:ext cx="2310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6" type="title"/>
          </p:nvPr>
        </p:nvSpPr>
        <p:spPr>
          <a:xfrm>
            <a:off x="4826057" y="3072370"/>
            <a:ext cx="2314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5" name="Google Shape;315;p21"/>
          <p:cNvSpPr txBox="1"/>
          <p:nvPr>
            <p:ph idx="7" type="subTitle"/>
          </p:nvPr>
        </p:nvSpPr>
        <p:spPr>
          <a:xfrm>
            <a:off x="4826051" y="3919675"/>
            <a:ext cx="2310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8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>
            <p:ph type="ctrTitle"/>
          </p:nvPr>
        </p:nvSpPr>
        <p:spPr>
          <a:xfrm>
            <a:off x="2119350" y="548263"/>
            <a:ext cx="4905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Bitter ExtraBold"/>
                <a:ea typeface="Bitter ExtraBold"/>
                <a:cs typeface="Bitter ExtraBold"/>
                <a:sym typeface="Bitt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2"/>
          <p:cNvSpPr txBox="1"/>
          <p:nvPr>
            <p:ph idx="1" type="subTitle"/>
          </p:nvPr>
        </p:nvSpPr>
        <p:spPr>
          <a:xfrm>
            <a:off x="2119350" y="1839338"/>
            <a:ext cx="49053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20" name="Google Shape;320;p22"/>
          <p:cNvGrpSpPr/>
          <p:nvPr/>
        </p:nvGrpSpPr>
        <p:grpSpPr>
          <a:xfrm>
            <a:off x="-1066189" y="564254"/>
            <a:ext cx="2151721" cy="5210967"/>
            <a:chOff x="-1066189" y="564254"/>
            <a:chExt cx="2151721" cy="5210967"/>
          </a:xfrm>
        </p:grpSpPr>
        <p:sp>
          <p:nvSpPr>
            <p:cNvPr id="321" name="Google Shape;321;p22"/>
            <p:cNvSpPr/>
            <p:nvPr/>
          </p:nvSpPr>
          <p:spPr>
            <a:xfrm rot="5400000">
              <a:off x="310480" y="61960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 rot="5400000">
              <a:off x="-405529" y="619604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 rot="5400000">
              <a:off x="-405529" y="18678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 rot="5400000">
              <a:off x="-1121539" y="18678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 rot="5400000">
              <a:off x="-44683" y="2494597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 rot="5400000">
              <a:off x="310480" y="312252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 rot="5400000">
              <a:off x="-1121539" y="3122526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 rot="5400000">
              <a:off x="-44683" y="375045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 rot="5400000">
              <a:off x="-760693" y="3750455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 rot="5400000">
              <a:off x="310480" y="437554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 rot="5400000">
              <a:off x="-405529" y="437554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 rot="5400000">
              <a:off x="-1121539" y="437554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 rot="5400000">
              <a:off x="-760693" y="5003471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 rot="5400000">
              <a:off x="313782" y="1867859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 rot="5400000">
              <a:off x="-44683" y="5002992"/>
              <a:ext cx="827100" cy="716400"/>
            </a:xfrm>
            <a:prstGeom prst="hexagon">
              <a:avLst>
                <a:gd fmla="val 28307" name="adj"/>
                <a:gd fmla="val 115470" name="vf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22"/>
          <p:cNvSpPr/>
          <p:nvPr/>
        </p:nvSpPr>
        <p:spPr>
          <a:xfrm flipH="1" rot="5400000">
            <a:off x="8730755" y="3563269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2"/>
          <p:cNvSpPr/>
          <p:nvPr/>
        </p:nvSpPr>
        <p:spPr>
          <a:xfrm flipH="1" rot="5400000">
            <a:off x="9091601" y="2935340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2"/>
          <p:cNvSpPr/>
          <p:nvPr/>
        </p:nvSpPr>
        <p:spPr>
          <a:xfrm flipH="1" rot="5400000">
            <a:off x="8375592" y="2935340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2"/>
          <p:cNvSpPr/>
          <p:nvPr/>
        </p:nvSpPr>
        <p:spPr>
          <a:xfrm flipH="1" rot="5400000">
            <a:off x="7659582" y="2935340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2"/>
          <p:cNvSpPr/>
          <p:nvPr/>
        </p:nvSpPr>
        <p:spPr>
          <a:xfrm flipH="1" rot="5400000">
            <a:off x="8730755" y="2310253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2"/>
          <p:cNvSpPr/>
          <p:nvPr/>
        </p:nvSpPr>
        <p:spPr>
          <a:xfrm flipH="1" rot="5400000">
            <a:off x="7659582" y="1682324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2"/>
          <p:cNvSpPr/>
          <p:nvPr/>
        </p:nvSpPr>
        <p:spPr>
          <a:xfrm flipH="1" rot="5400000">
            <a:off x="8014746" y="1060078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flipH="1" rot="5400000">
            <a:off x="7659582" y="434990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2"/>
          <p:cNvSpPr/>
          <p:nvPr/>
        </p:nvSpPr>
        <p:spPr>
          <a:xfrm flipH="1" rot="5400000">
            <a:off x="8014746" y="-190098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2"/>
          <p:cNvSpPr/>
          <p:nvPr/>
        </p:nvSpPr>
        <p:spPr>
          <a:xfrm flipH="1" rot="5400000">
            <a:off x="8375592" y="1682803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2"/>
          <p:cNvSpPr/>
          <p:nvPr/>
        </p:nvSpPr>
        <p:spPr>
          <a:xfrm flipH="1" rot="5400000">
            <a:off x="8383482" y="434990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2702700" y="3234325"/>
            <a:ext cx="3738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4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4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infographics &amp; images by </a:t>
            </a:r>
            <a:r>
              <a:rPr b="1" i="0" lang="en" sz="14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 ExtraBold"/>
              <a:buNone/>
              <a:defRPr b="0" i="0" sz="2800" u="none" cap="none" strike="noStrike">
                <a:solidFill>
                  <a:schemeClr val="dk1"/>
                </a:solidFill>
                <a:latin typeface="Bitter ExtraBold"/>
                <a:ea typeface="Bitter ExtraBold"/>
                <a:cs typeface="Bitter ExtraBold"/>
                <a:sym typeface="Bitter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9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1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6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"/>
          <p:cNvSpPr txBox="1"/>
          <p:nvPr>
            <p:ph type="ctrTitle"/>
          </p:nvPr>
        </p:nvSpPr>
        <p:spPr>
          <a:xfrm>
            <a:off x="713225" y="1114425"/>
            <a:ext cx="7710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</a:rPr>
              <a:t>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Beesiness</a:t>
            </a:r>
            <a:r>
              <a:rPr b="1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Hive</a:t>
            </a:r>
            <a:endParaRPr b="1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Google Shape;435;p1"/>
          <p:cNvSpPr txBox="1"/>
          <p:nvPr>
            <p:ph idx="1" type="subTitle"/>
          </p:nvPr>
        </p:nvSpPr>
        <p:spPr>
          <a:xfrm>
            <a:off x="713225" y="2215000"/>
            <a:ext cx="7710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Pacifico"/>
                <a:ea typeface="Pacifico"/>
                <a:cs typeface="Pacifico"/>
                <a:sym typeface="Pacifico"/>
              </a:rPr>
              <a:t> Endulzamos tu trabajo!!</a:t>
            </a:r>
            <a:endParaRPr sz="2400">
              <a:latin typeface="Pacifico"/>
              <a:ea typeface="Pacifico"/>
              <a:cs typeface="Pacifico"/>
              <a:sym typeface="Pacifico"/>
            </a:endParaRPr>
          </a:p>
        </p:txBody>
      </p:sp>
      <p:grpSp>
        <p:nvGrpSpPr>
          <p:cNvPr id="436" name="Google Shape;436;p1"/>
          <p:cNvGrpSpPr/>
          <p:nvPr/>
        </p:nvGrpSpPr>
        <p:grpSpPr>
          <a:xfrm rot="2117601">
            <a:off x="361654" y="1766588"/>
            <a:ext cx="1317602" cy="883029"/>
            <a:chOff x="238125" y="461875"/>
            <a:chExt cx="7107950" cy="4763600"/>
          </a:xfrm>
        </p:grpSpPr>
        <p:sp>
          <p:nvSpPr>
            <p:cNvPr id="437" name="Google Shape;437;p1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1"/>
          <p:cNvGrpSpPr/>
          <p:nvPr/>
        </p:nvGrpSpPr>
        <p:grpSpPr>
          <a:xfrm rot="-1058832">
            <a:off x="3314894" y="3561294"/>
            <a:ext cx="1209843" cy="810812"/>
            <a:chOff x="238125" y="461875"/>
            <a:chExt cx="7107950" cy="4763600"/>
          </a:xfrm>
        </p:grpSpPr>
        <p:sp>
          <p:nvSpPr>
            <p:cNvPr id="453" name="Google Shape;453;p1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1"/>
          <p:cNvGrpSpPr/>
          <p:nvPr/>
        </p:nvGrpSpPr>
        <p:grpSpPr>
          <a:xfrm rot="-7512604">
            <a:off x="7923637" y="492380"/>
            <a:ext cx="1040472" cy="697303"/>
            <a:chOff x="238125" y="461875"/>
            <a:chExt cx="7107950" cy="4763600"/>
          </a:xfrm>
        </p:grpSpPr>
        <p:sp>
          <p:nvSpPr>
            <p:cNvPr id="469" name="Google Shape;469;p1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1"/>
          <p:cNvGrpSpPr/>
          <p:nvPr/>
        </p:nvGrpSpPr>
        <p:grpSpPr>
          <a:xfrm rot="7076875">
            <a:off x="7799436" y="3737602"/>
            <a:ext cx="961541" cy="645049"/>
            <a:chOff x="238125" y="461875"/>
            <a:chExt cx="7107950" cy="4763600"/>
          </a:xfrm>
        </p:grpSpPr>
        <p:sp>
          <p:nvSpPr>
            <p:cNvPr id="485" name="Google Shape;485;p1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0"/>
          <p:cNvSpPr txBox="1"/>
          <p:nvPr>
            <p:ph type="title"/>
          </p:nvPr>
        </p:nvSpPr>
        <p:spPr>
          <a:xfrm>
            <a:off x="1351575" y="1684150"/>
            <a:ext cx="30075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Análisis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y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definición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de requisitos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2" name="Google Shape;1042;p10"/>
          <p:cNvSpPr txBox="1"/>
          <p:nvPr>
            <p:ph idx="2" type="title"/>
          </p:nvPr>
        </p:nvSpPr>
        <p:spPr>
          <a:xfrm>
            <a:off x="4695379" y="1684162"/>
            <a:ext cx="2742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2. Desarrollo de software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3" name="Google Shape;1043;p10"/>
          <p:cNvSpPr txBox="1"/>
          <p:nvPr>
            <p:ph idx="1" type="subTitle"/>
          </p:nvPr>
        </p:nvSpPr>
        <p:spPr>
          <a:xfrm>
            <a:off x="4962755" y="2987999"/>
            <a:ext cx="2505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Construir una aplicación web intuitiva, funcional 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44" name="Google Shape;1044;p10"/>
          <p:cNvSpPr txBox="1"/>
          <p:nvPr>
            <p:ph idx="3" type="subTitle"/>
          </p:nvPr>
        </p:nvSpPr>
        <p:spPr>
          <a:xfrm>
            <a:off x="1754425" y="3100300"/>
            <a:ext cx="2505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Documentar los requisitos funcionales, no funcionales y  los mockups correspondientes.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45" name="Google Shape;1045;p10"/>
          <p:cNvSpPr txBox="1"/>
          <p:nvPr>
            <p:ph idx="4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Alcances por Etapas del Proyecto: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46" name="Google Shape;1046;p10"/>
          <p:cNvGrpSpPr/>
          <p:nvPr/>
        </p:nvGrpSpPr>
        <p:grpSpPr>
          <a:xfrm>
            <a:off x="4005383" y="104235"/>
            <a:ext cx="1146248" cy="361596"/>
            <a:chOff x="966166" y="1647825"/>
            <a:chExt cx="1678500" cy="529500"/>
          </a:xfrm>
        </p:grpSpPr>
        <p:sp>
          <p:nvSpPr>
            <p:cNvPr id="1047" name="Google Shape;1047;p10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" name="Google Shape;1049;p10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10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10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1"/>
          <p:cNvSpPr txBox="1"/>
          <p:nvPr>
            <p:ph type="title"/>
          </p:nvPr>
        </p:nvSpPr>
        <p:spPr>
          <a:xfrm>
            <a:off x="1044075" y="1759025"/>
            <a:ext cx="314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3. Prueba y validación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7" name="Google Shape;1057;p11"/>
          <p:cNvSpPr txBox="1"/>
          <p:nvPr>
            <p:ph idx="2" type="title"/>
          </p:nvPr>
        </p:nvSpPr>
        <p:spPr>
          <a:xfrm>
            <a:off x="4613250" y="1759025"/>
            <a:ext cx="29709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4.Implementación y despliegue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8" name="Google Shape;1058;p11"/>
          <p:cNvSpPr txBox="1"/>
          <p:nvPr>
            <p:ph idx="1" type="subTitle"/>
          </p:nvPr>
        </p:nvSpPr>
        <p:spPr>
          <a:xfrm>
            <a:off x="4845905" y="2783974"/>
            <a:ext cx="2505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Lanzar la aplicación web BeesinessHive*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59" name="Google Shape;1059;p11"/>
          <p:cNvSpPr txBox="1"/>
          <p:nvPr>
            <p:ph idx="3" type="subTitle"/>
          </p:nvPr>
        </p:nvSpPr>
        <p:spPr>
          <a:xfrm>
            <a:off x="1499787" y="2944599"/>
            <a:ext cx="2505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Realizar pruebas adecuadas para garantizar la usabilidad, seguridad y funcionalidad de la aplicación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60" name="Google Shape;1060;p11"/>
          <p:cNvSpPr txBox="1"/>
          <p:nvPr>
            <p:ph idx="4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Alcances por etapas del proyecto: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61" name="Google Shape;1061;p11"/>
          <p:cNvGrpSpPr/>
          <p:nvPr/>
        </p:nvGrpSpPr>
        <p:grpSpPr>
          <a:xfrm>
            <a:off x="4005383" y="104235"/>
            <a:ext cx="1146248" cy="361596"/>
            <a:chOff x="966166" y="1647825"/>
            <a:chExt cx="1678500" cy="529500"/>
          </a:xfrm>
        </p:grpSpPr>
        <p:sp>
          <p:nvSpPr>
            <p:cNvPr id="1062" name="Google Shape;1062;p11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4" name="Google Shape;1064;p11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11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11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1"/>
          <p:cNvSpPr txBox="1"/>
          <p:nvPr/>
        </p:nvSpPr>
        <p:spPr>
          <a:xfrm>
            <a:off x="4789055" y="4502134"/>
            <a:ext cx="4161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En la documentación se establece los términos propuestos para la fase del despliegue.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2"/>
          <p:cNvSpPr txBox="1"/>
          <p:nvPr>
            <p:ph idx="8"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Entregables: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3" name="Google Shape;1073;p12"/>
          <p:cNvSpPr txBox="1"/>
          <p:nvPr>
            <p:ph idx="1" type="subTitle"/>
          </p:nvPr>
        </p:nvSpPr>
        <p:spPr>
          <a:xfrm>
            <a:off x="1961414" y="1643382"/>
            <a:ext cx="54384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-Documento de requisitos funcionales, no funcionales y mockups.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-Código fuente de la aplicación web </a:t>
            </a:r>
            <a:r>
              <a:rPr b="1" i="1" lang="en" sz="2000">
                <a:latin typeface="Bitter"/>
                <a:ea typeface="Bitter"/>
                <a:cs typeface="Bitter"/>
                <a:sym typeface="Bitter"/>
              </a:rPr>
              <a:t>BeesinessHive.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-Versión final de la aplicación web </a:t>
            </a:r>
            <a:r>
              <a:rPr b="1" i="1" lang="en" sz="2000">
                <a:latin typeface="Bitter"/>
                <a:ea typeface="Bitter"/>
                <a:cs typeface="Bitter"/>
                <a:sym typeface="Bitter"/>
              </a:rPr>
              <a:t>BeesinessHive 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testeada y desplegada en la web.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1074" name="Google Shape;1074;p12"/>
          <p:cNvGrpSpPr/>
          <p:nvPr/>
        </p:nvGrpSpPr>
        <p:grpSpPr>
          <a:xfrm>
            <a:off x="4005383" y="104235"/>
            <a:ext cx="1146248" cy="361596"/>
            <a:chOff x="966166" y="1647825"/>
            <a:chExt cx="1678500" cy="529500"/>
          </a:xfrm>
        </p:grpSpPr>
        <p:sp>
          <p:nvSpPr>
            <p:cNvPr id="1075" name="Google Shape;1075;p12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2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7" name="Google Shape;1077;p12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2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2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0" name="Google Shape;1080;p12"/>
          <p:cNvGrpSpPr/>
          <p:nvPr/>
        </p:nvGrpSpPr>
        <p:grpSpPr>
          <a:xfrm rot="1232813">
            <a:off x="163672" y="3553954"/>
            <a:ext cx="1010880" cy="1036630"/>
            <a:chOff x="982650" y="1801525"/>
            <a:chExt cx="552550" cy="566625"/>
          </a:xfrm>
        </p:grpSpPr>
        <p:sp>
          <p:nvSpPr>
            <p:cNvPr id="1081" name="Google Shape;1081;p12"/>
            <p:cNvSpPr/>
            <p:nvPr/>
          </p:nvSpPr>
          <p:spPr>
            <a:xfrm>
              <a:off x="982650" y="1801525"/>
              <a:ext cx="552550" cy="566625"/>
            </a:xfrm>
            <a:custGeom>
              <a:rect b="b" l="l" r="r" t="t"/>
              <a:pathLst>
                <a:path extrusionOk="0" h="22665" w="22102">
                  <a:moveTo>
                    <a:pt x="8476" y="0"/>
                  </a:moveTo>
                  <a:cubicBezTo>
                    <a:pt x="7526" y="0"/>
                    <a:pt x="6754" y="772"/>
                    <a:pt x="6754" y="1722"/>
                  </a:cubicBezTo>
                  <a:cubicBezTo>
                    <a:pt x="6754" y="2412"/>
                    <a:pt x="7162" y="3006"/>
                    <a:pt x="7749" y="3281"/>
                  </a:cubicBezTo>
                  <a:lnTo>
                    <a:pt x="8045" y="3867"/>
                  </a:lnTo>
                  <a:cubicBezTo>
                    <a:pt x="7192" y="4676"/>
                    <a:pt x="6695" y="5804"/>
                    <a:pt x="6695" y="7021"/>
                  </a:cubicBezTo>
                  <a:cubicBezTo>
                    <a:pt x="6695" y="7303"/>
                    <a:pt x="6717" y="7570"/>
                    <a:pt x="6769" y="7837"/>
                  </a:cubicBezTo>
                  <a:cubicBezTo>
                    <a:pt x="5893" y="7830"/>
                    <a:pt x="5107" y="7822"/>
                    <a:pt x="4424" y="7822"/>
                  </a:cubicBezTo>
                  <a:cubicBezTo>
                    <a:pt x="2116" y="7822"/>
                    <a:pt x="1507" y="7889"/>
                    <a:pt x="1188" y="7963"/>
                  </a:cubicBezTo>
                  <a:cubicBezTo>
                    <a:pt x="476" y="8134"/>
                    <a:pt x="1" y="8765"/>
                    <a:pt x="16" y="9537"/>
                  </a:cubicBezTo>
                  <a:cubicBezTo>
                    <a:pt x="30" y="10798"/>
                    <a:pt x="1359" y="12483"/>
                    <a:pt x="1767" y="12965"/>
                  </a:cubicBezTo>
                  <a:cubicBezTo>
                    <a:pt x="2442" y="13782"/>
                    <a:pt x="3800" y="15192"/>
                    <a:pt x="5270" y="15489"/>
                  </a:cubicBezTo>
                  <a:cubicBezTo>
                    <a:pt x="5396" y="15518"/>
                    <a:pt x="5515" y="15533"/>
                    <a:pt x="5641" y="15540"/>
                  </a:cubicBezTo>
                  <a:cubicBezTo>
                    <a:pt x="5641" y="15555"/>
                    <a:pt x="5656" y="15667"/>
                    <a:pt x="5656" y="15667"/>
                  </a:cubicBezTo>
                  <a:cubicBezTo>
                    <a:pt x="5693" y="15963"/>
                    <a:pt x="5745" y="16253"/>
                    <a:pt x="5812" y="16542"/>
                  </a:cubicBezTo>
                  <a:lnTo>
                    <a:pt x="5812" y="16550"/>
                  </a:lnTo>
                  <a:cubicBezTo>
                    <a:pt x="5938" y="17143"/>
                    <a:pt x="6123" y="17707"/>
                    <a:pt x="6353" y="18242"/>
                  </a:cubicBezTo>
                  <a:lnTo>
                    <a:pt x="6383" y="18301"/>
                  </a:lnTo>
                  <a:cubicBezTo>
                    <a:pt x="6405" y="18368"/>
                    <a:pt x="6442" y="18427"/>
                    <a:pt x="6472" y="18494"/>
                  </a:cubicBezTo>
                  <a:lnTo>
                    <a:pt x="6509" y="18576"/>
                  </a:lnTo>
                  <a:cubicBezTo>
                    <a:pt x="6539" y="18635"/>
                    <a:pt x="6569" y="18695"/>
                    <a:pt x="6598" y="18754"/>
                  </a:cubicBezTo>
                  <a:cubicBezTo>
                    <a:pt x="6613" y="18784"/>
                    <a:pt x="6628" y="18813"/>
                    <a:pt x="6650" y="18843"/>
                  </a:cubicBezTo>
                  <a:cubicBezTo>
                    <a:pt x="6680" y="18902"/>
                    <a:pt x="6710" y="18954"/>
                    <a:pt x="6739" y="19006"/>
                  </a:cubicBezTo>
                  <a:cubicBezTo>
                    <a:pt x="6754" y="19036"/>
                    <a:pt x="6799" y="19110"/>
                    <a:pt x="6799" y="19110"/>
                  </a:cubicBezTo>
                  <a:cubicBezTo>
                    <a:pt x="6828" y="19162"/>
                    <a:pt x="6858" y="19214"/>
                    <a:pt x="6888" y="19259"/>
                  </a:cubicBezTo>
                  <a:cubicBezTo>
                    <a:pt x="6903" y="19288"/>
                    <a:pt x="6962" y="19385"/>
                    <a:pt x="6962" y="19385"/>
                  </a:cubicBezTo>
                  <a:cubicBezTo>
                    <a:pt x="6992" y="19422"/>
                    <a:pt x="7021" y="19466"/>
                    <a:pt x="7044" y="19503"/>
                  </a:cubicBezTo>
                  <a:cubicBezTo>
                    <a:pt x="7066" y="19533"/>
                    <a:pt x="7088" y="19563"/>
                    <a:pt x="7110" y="19592"/>
                  </a:cubicBezTo>
                  <a:lnTo>
                    <a:pt x="7140" y="19637"/>
                  </a:lnTo>
                  <a:cubicBezTo>
                    <a:pt x="7162" y="19674"/>
                    <a:pt x="7192" y="19711"/>
                    <a:pt x="7214" y="19741"/>
                  </a:cubicBezTo>
                  <a:cubicBezTo>
                    <a:pt x="7259" y="19800"/>
                    <a:pt x="7296" y="19852"/>
                    <a:pt x="7340" y="19904"/>
                  </a:cubicBezTo>
                  <a:cubicBezTo>
                    <a:pt x="7919" y="20631"/>
                    <a:pt x="8617" y="21181"/>
                    <a:pt x="9366" y="21507"/>
                  </a:cubicBezTo>
                  <a:lnTo>
                    <a:pt x="10183" y="22316"/>
                  </a:lnTo>
                  <a:cubicBezTo>
                    <a:pt x="10428" y="22546"/>
                    <a:pt x="10739" y="22665"/>
                    <a:pt x="11051" y="22665"/>
                  </a:cubicBezTo>
                  <a:cubicBezTo>
                    <a:pt x="11363" y="22665"/>
                    <a:pt x="11674" y="22546"/>
                    <a:pt x="11919" y="22316"/>
                  </a:cubicBezTo>
                  <a:lnTo>
                    <a:pt x="12736" y="21515"/>
                  </a:lnTo>
                  <a:cubicBezTo>
                    <a:pt x="13470" y="21195"/>
                    <a:pt x="14146" y="20661"/>
                    <a:pt x="14717" y="19964"/>
                  </a:cubicBezTo>
                  <a:cubicBezTo>
                    <a:pt x="14777" y="19889"/>
                    <a:pt x="14828" y="19815"/>
                    <a:pt x="14888" y="19741"/>
                  </a:cubicBezTo>
                  <a:cubicBezTo>
                    <a:pt x="14910" y="19711"/>
                    <a:pt x="14932" y="19682"/>
                    <a:pt x="14955" y="19644"/>
                  </a:cubicBezTo>
                  <a:lnTo>
                    <a:pt x="14984" y="19607"/>
                  </a:lnTo>
                  <a:cubicBezTo>
                    <a:pt x="15007" y="19570"/>
                    <a:pt x="15029" y="19541"/>
                    <a:pt x="15059" y="19503"/>
                  </a:cubicBezTo>
                  <a:cubicBezTo>
                    <a:pt x="15081" y="19466"/>
                    <a:pt x="15103" y="19429"/>
                    <a:pt x="15133" y="19392"/>
                  </a:cubicBezTo>
                  <a:lnTo>
                    <a:pt x="15155" y="19355"/>
                  </a:lnTo>
                  <a:cubicBezTo>
                    <a:pt x="15177" y="19325"/>
                    <a:pt x="15192" y="19288"/>
                    <a:pt x="15214" y="19259"/>
                  </a:cubicBezTo>
                  <a:cubicBezTo>
                    <a:pt x="15244" y="19214"/>
                    <a:pt x="15274" y="19162"/>
                    <a:pt x="15303" y="19103"/>
                  </a:cubicBezTo>
                  <a:cubicBezTo>
                    <a:pt x="15326" y="19073"/>
                    <a:pt x="15348" y="19043"/>
                    <a:pt x="15363" y="19006"/>
                  </a:cubicBezTo>
                  <a:cubicBezTo>
                    <a:pt x="15392" y="18954"/>
                    <a:pt x="15422" y="18902"/>
                    <a:pt x="15452" y="18850"/>
                  </a:cubicBezTo>
                  <a:cubicBezTo>
                    <a:pt x="15467" y="18813"/>
                    <a:pt x="15489" y="18784"/>
                    <a:pt x="15504" y="18754"/>
                  </a:cubicBezTo>
                  <a:cubicBezTo>
                    <a:pt x="15534" y="18695"/>
                    <a:pt x="15563" y="18635"/>
                    <a:pt x="15593" y="18576"/>
                  </a:cubicBezTo>
                  <a:lnTo>
                    <a:pt x="15630" y="18494"/>
                  </a:lnTo>
                  <a:cubicBezTo>
                    <a:pt x="15660" y="18427"/>
                    <a:pt x="15689" y="18368"/>
                    <a:pt x="15719" y="18301"/>
                  </a:cubicBezTo>
                  <a:lnTo>
                    <a:pt x="15749" y="18234"/>
                  </a:lnTo>
                  <a:cubicBezTo>
                    <a:pt x="15979" y="17707"/>
                    <a:pt x="16164" y="17136"/>
                    <a:pt x="16290" y="16542"/>
                  </a:cubicBezTo>
                  <a:cubicBezTo>
                    <a:pt x="16290" y="16542"/>
                    <a:pt x="16290" y="16535"/>
                    <a:pt x="16290" y="16535"/>
                  </a:cubicBezTo>
                  <a:cubicBezTo>
                    <a:pt x="16357" y="16253"/>
                    <a:pt x="16402" y="15963"/>
                    <a:pt x="16439" y="15674"/>
                  </a:cubicBezTo>
                  <a:cubicBezTo>
                    <a:pt x="16439" y="15674"/>
                    <a:pt x="16454" y="15555"/>
                    <a:pt x="16461" y="15540"/>
                  </a:cubicBezTo>
                  <a:cubicBezTo>
                    <a:pt x="16580" y="15533"/>
                    <a:pt x="16706" y="15518"/>
                    <a:pt x="16825" y="15489"/>
                  </a:cubicBezTo>
                  <a:cubicBezTo>
                    <a:pt x="18302" y="15192"/>
                    <a:pt x="19660" y="13782"/>
                    <a:pt x="20335" y="12965"/>
                  </a:cubicBezTo>
                  <a:cubicBezTo>
                    <a:pt x="20743" y="12483"/>
                    <a:pt x="22072" y="10798"/>
                    <a:pt x="22087" y="9537"/>
                  </a:cubicBezTo>
                  <a:cubicBezTo>
                    <a:pt x="22101" y="8765"/>
                    <a:pt x="21626" y="8134"/>
                    <a:pt x="20914" y="7963"/>
                  </a:cubicBezTo>
                  <a:cubicBezTo>
                    <a:pt x="20610" y="7897"/>
                    <a:pt x="19994" y="7822"/>
                    <a:pt x="17678" y="7822"/>
                  </a:cubicBezTo>
                  <a:cubicBezTo>
                    <a:pt x="16995" y="7822"/>
                    <a:pt x="16209" y="7830"/>
                    <a:pt x="15333" y="7837"/>
                  </a:cubicBezTo>
                  <a:cubicBezTo>
                    <a:pt x="15385" y="7570"/>
                    <a:pt x="15407" y="7303"/>
                    <a:pt x="15407" y="7021"/>
                  </a:cubicBezTo>
                  <a:cubicBezTo>
                    <a:pt x="15407" y="5804"/>
                    <a:pt x="14910" y="4676"/>
                    <a:pt x="14049" y="3867"/>
                  </a:cubicBezTo>
                  <a:lnTo>
                    <a:pt x="14346" y="3281"/>
                  </a:lnTo>
                  <a:cubicBezTo>
                    <a:pt x="14940" y="3006"/>
                    <a:pt x="15348" y="2412"/>
                    <a:pt x="15348" y="1722"/>
                  </a:cubicBezTo>
                  <a:cubicBezTo>
                    <a:pt x="15348" y="772"/>
                    <a:pt x="14576" y="0"/>
                    <a:pt x="13626" y="0"/>
                  </a:cubicBezTo>
                  <a:cubicBezTo>
                    <a:pt x="12676" y="0"/>
                    <a:pt x="11904" y="772"/>
                    <a:pt x="11904" y="1722"/>
                  </a:cubicBezTo>
                  <a:cubicBezTo>
                    <a:pt x="11904" y="1767"/>
                    <a:pt x="11904" y="1811"/>
                    <a:pt x="11912" y="1848"/>
                  </a:cubicBezTo>
                  <a:lnTo>
                    <a:pt x="11481" y="2687"/>
                  </a:lnTo>
                  <a:cubicBezTo>
                    <a:pt x="11340" y="2672"/>
                    <a:pt x="11199" y="2665"/>
                    <a:pt x="11051" y="2665"/>
                  </a:cubicBezTo>
                  <a:cubicBezTo>
                    <a:pt x="10903" y="2665"/>
                    <a:pt x="10762" y="2672"/>
                    <a:pt x="10613" y="2687"/>
                  </a:cubicBezTo>
                  <a:lnTo>
                    <a:pt x="10190" y="1848"/>
                  </a:lnTo>
                  <a:cubicBezTo>
                    <a:pt x="10190" y="1811"/>
                    <a:pt x="10198" y="1767"/>
                    <a:pt x="10198" y="1722"/>
                  </a:cubicBezTo>
                  <a:cubicBezTo>
                    <a:pt x="10198" y="772"/>
                    <a:pt x="9426" y="0"/>
                    <a:pt x="8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41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2"/>
            <p:cNvSpPr/>
            <p:nvPr/>
          </p:nvSpPr>
          <p:spPr>
            <a:xfrm>
              <a:off x="1152800" y="2002275"/>
              <a:ext cx="212075" cy="315050"/>
            </a:xfrm>
            <a:custGeom>
              <a:rect b="b" l="l" r="r" t="t"/>
              <a:pathLst>
                <a:path extrusionOk="0" h="12602" w="8483">
                  <a:moveTo>
                    <a:pt x="4245" y="0"/>
                  </a:moveTo>
                  <a:cubicBezTo>
                    <a:pt x="1900" y="0"/>
                    <a:pt x="0" y="2820"/>
                    <a:pt x="0" y="6301"/>
                  </a:cubicBezTo>
                  <a:cubicBezTo>
                    <a:pt x="0" y="9781"/>
                    <a:pt x="1900" y="12601"/>
                    <a:pt x="4245" y="12601"/>
                  </a:cubicBezTo>
                  <a:cubicBezTo>
                    <a:pt x="6590" y="12601"/>
                    <a:pt x="8483" y="9781"/>
                    <a:pt x="8483" y="6301"/>
                  </a:cubicBezTo>
                  <a:cubicBezTo>
                    <a:pt x="8483" y="2820"/>
                    <a:pt x="6590" y="0"/>
                    <a:pt x="4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2"/>
            <p:cNvSpPr/>
            <p:nvPr/>
          </p:nvSpPr>
          <p:spPr>
            <a:xfrm>
              <a:off x="1154075" y="2095225"/>
              <a:ext cx="209700" cy="40650"/>
            </a:xfrm>
            <a:custGeom>
              <a:rect b="b" l="l" r="r" t="t"/>
              <a:pathLst>
                <a:path extrusionOk="0" h="1626" w="8388">
                  <a:moveTo>
                    <a:pt x="328" y="0"/>
                  </a:moveTo>
                  <a:cubicBezTo>
                    <a:pt x="172" y="505"/>
                    <a:pt x="60" y="1054"/>
                    <a:pt x="1" y="1625"/>
                  </a:cubicBezTo>
                  <a:lnTo>
                    <a:pt x="8387" y="1625"/>
                  </a:lnTo>
                  <a:cubicBezTo>
                    <a:pt x="8328" y="1054"/>
                    <a:pt x="8216" y="505"/>
                    <a:pt x="8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2"/>
            <p:cNvSpPr/>
            <p:nvPr/>
          </p:nvSpPr>
          <p:spPr>
            <a:xfrm>
              <a:off x="1152975" y="2167750"/>
              <a:ext cx="211900" cy="40675"/>
            </a:xfrm>
            <a:custGeom>
              <a:rect b="b" l="l" r="r" t="t"/>
              <a:pathLst>
                <a:path extrusionOk="0" h="1627" w="8476">
                  <a:moveTo>
                    <a:pt x="0" y="1"/>
                  </a:moveTo>
                  <a:cubicBezTo>
                    <a:pt x="23" y="565"/>
                    <a:pt x="90" y="1114"/>
                    <a:pt x="201" y="1626"/>
                  </a:cubicBezTo>
                  <a:lnTo>
                    <a:pt x="8268" y="1626"/>
                  </a:lnTo>
                  <a:cubicBezTo>
                    <a:pt x="8387" y="1114"/>
                    <a:pt x="8453" y="565"/>
                    <a:pt x="8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2"/>
            <p:cNvSpPr/>
            <p:nvPr/>
          </p:nvSpPr>
          <p:spPr>
            <a:xfrm>
              <a:off x="1167825" y="2240500"/>
              <a:ext cx="182200" cy="40650"/>
            </a:xfrm>
            <a:custGeom>
              <a:rect b="b" l="l" r="r" t="t"/>
              <a:pathLst>
                <a:path extrusionOk="0" h="1626" w="7288">
                  <a:moveTo>
                    <a:pt x="0" y="0"/>
                  </a:moveTo>
                  <a:cubicBezTo>
                    <a:pt x="252" y="616"/>
                    <a:pt x="564" y="1165"/>
                    <a:pt x="935" y="1625"/>
                  </a:cubicBezTo>
                  <a:lnTo>
                    <a:pt x="6345" y="1625"/>
                  </a:lnTo>
                  <a:cubicBezTo>
                    <a:pt x="6716" y="1165"/>
                    <a:pt x="7036" y="616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2"/>
            <p:cNvSpPr/>
            <p:nvPr/>
          </p:nvSpPr>
          <p:spPr>
            <a:xfrm>
              <a:off x="1180800" y="1899100"/>
              <a:ext cx="156050" cy="156075"/>
            </a:xfrm>
            <a:custGeom>
              <a:rect b="b" l="l" r="r" t="t"/>
              <a:pathLst>
                <a:path extrusionOk="0" h="6243" w="6242">
                  <a:moveTo>
                    <a:pt x="3125" y="1"/>
                  </a:moveTo>
                  <a:cubicBezTo>
                    <a:pt x="1403" y="1"/>
                    <a:pt x="1" y="1396"/>
                    <a:pt x="1" y="3118"/>
                  </a:cubicBezTo>
                  <a:cubicBezTo>
                    <a:pt x="1" y="4847"/>
                    <a:pt x="1403" y="6242"/>
                    <a:pt x="3125" y="6242"/>
                  </a:cubicBezTo>
                  <a:cubicBezTo>
                    <a:pt x="4847" y="6242"/>
                    <a:pt x="6242" y="4847"/>
                    <a:pt x="6242" y="3118"/>
                  </a:cubicBezTo>
                  <a:cubicBezTo>
                    <a:pt x="6242" y="1396"/>
                    <a:pt x="4847" y="1"/>
                    <a:pt x="3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2"/>
            <p:cNvSpPr/>
            <p:nvPr/>
          </p:nvSpPr>
          <p:spPr>
            <a:xfrm>
              <a:off x="1182475" y="1832500"/>
              <a:ext cx="56425" cy="90375"/>
            </a:xfrm>
            <a:custGeom>
              <a:rect b="b" l="l" r="r" t="t"/>
              <a:pathLst>
                <a:path extrusionOk="0" h="3615" w="2257"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50"/>
                    <a:pt x="216" y="965"/>
                    <a:pt x="483" y="965"/>
                  </a:cubicBezTo>
                  <a:cubicBezTo>
                    <a:pt x="520" y="965"/>
                    <a:pt x="557" y="958"/>
                    <a:pt x="594" y="951"/>
                  </a:cubicBezTo>
                  <a:lnTo>
                    <a:pt x="1945" y="3615"/>
                  </a:lnTo>
                  <a:lnTo>
                    <a:pt x="2257" y="3459"/>
                  </a:lnTo>
                  <a:lnTo>
                    <a:pt x="884" y="750"/>
                  </a:lnTo>
                  <a:cubicBezTo>
                    <a:pt x="936" y="676"/>
                    <a:pt x="965" y="580"/>
                    <a:pt x="965" y="483"/>
                  </a:cubicBezTo>
                  <a:cubicBezTo>
                    <a:pt x="965" y="216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2"/>
            <p:cNvSpPr/>
            <p:nvPr/>
          </p:nvSpPr>
          <p:spPr>
            <a:xfrm>
              <a:off x="1278950" y="1832500"/>
              <a:ext cx="56425" cy="90375"/>
            </a:xfrm>
            <a:custGeom>
              <a:rect b="b" l="l" r="r" t="t"/>
              <a:pathLst>
                <a:path extrusionOk="0" h="3615" w="2257">
                  <a:moveTo>
                    <a:pt x="1774" y="1"/>
                  </a:moveTo>
                  <a:cubicBezTo>
                    <a:pt x="1507" y="1"/>
                    <a:pt x="1292" y="216"/>
                    <a:pt x="1292" y="483"/>
                  </a:cubicBezTo>
                  <a:cubicBezTo>
                    <a:pt x="1292" y="580"/>
                    <a:pt x="1322" y="676"/>
                    <a:pt x="1373" y="750"/>
                  </a:cubicBezTo>
                  <a:lnTo>
                    <a:pt x="1" y="3459"/>
                  </a:lnTo>
                  <a:lnTo>
                    <a:pt x="305" y="3615"/>
                  </a:lnTo>
                  <a:lnTo>
                    <a:pt x="1663" y="951"/>
                  </a:lnTo>
                  <a:cubicBezTo>
                    <a:pt x="1700" y="958"/>
                    <a:pt x="1737" y="965"/>
                    <a:pt x="1774" y="965"/>
                  </a:cubicBezTo>
                  <a:cubicBezTo>
                    <a:pt x="2041" y="965"/>
                    <a:pt x="2257" y="750"/>
                    <a:pt x="2257" y="483"/>
                  </a:cubicBezTo>
                  <a:cubicBezTo>
                    <a:pt x="2257" y="216"/>
                    <a:pt x="2041" y="1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2"/>
            <p:cNvSpPr/>
            <p:nvPr/>
          </p:nvSpPr>
          <p:spPr>
            <a:xfrm>
              <a:off x="1259275" y="2027925"/>
              <a:ext cx="265725" cy="131200"/>
            </a:xfrm>
            <a:custGeom>
              <a:rect b="b" l="l" r="r" t="t"/>
              <a:pathLst>
                <a:path extrusionOk="0" h="5248" w="10629">
                  <a:moveTo>
                    <a:pt x="6615" y="1"/>
                  </a:moveTo>
                  <a:cubicBezTo>
                    <a:pt x="3781" y="1"/>
                    <a:pt x="1" y="110"/>
                    <a:pt x="1" y="110"/>
                  </a:cubicBezTo>
                  <a:cubicBezTo>
                    <a:pt x="1" y="110"/>
                    <a:pt x="3140" y="5247"/>
                    <a:pt x="5268" y="5247"/>
                  </a:cubicBezTo>
                  <a:cubicBezTo>
                    <a:pt x="5352" y="5247"/>
                    <a:pt x="5434" y="5239"/>
                    <a:pt x="5515" y="5223"/>
                  </a:cubicBezTo>
                  <a:cubicBezTo>
                    <a:pt x="7630" y="4785"/>
                    <a:pt x="10628" y="362"/>
                    <a:pt x="9567" y="110"/>
                  </a:cubicBezTo>
                  <a:cubicBezTo>
                    <a:pt x="9213" y="28"/>
                    <a:pt x="8032" y="1"/>
                    <a:pt x="6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2"/>
            <p:cNvSpPr/>
            <p:nvPr/>
          </p:nvSpPr>
          <p:spPr>
            <a:xfrm>
              <a:off x="992850" y="2027925"/>
              <a:ext cx="265725" cy="131200"/>
            </a:xfrm>
            <a:custGeom>
              <a:rect b="b" l="l" r="r" t="t"/>
              <a:pathLst>
                <a:path extrusionOk="0" h="5248" w="10629">
                  <a:moveTo>
                    <a:pt x="4014" y="1"/>
                  </a:moveTo>
                  <a:cubicBezTo>
                    <a:pt x="2597" y="1"/>
                    <a:pt x="1416" y="28"/>
                    <a:pt x="1062" y="110"/>
                  </a:cubicBezTo>
                  <a:cubicBezTo>
                    <a:pt x="1" y="362"/>
                    <a:pt x="2992" y="4785"/>
                    <a:pt x="5114" y="5223"/>
                  </a:cubicBezTo>
                  <a:cubicBezTo>
                    <a:pt x="5195" y="5239"/>
                    <a:pt x="5277" y="5247"/>
                    <a:pt x="5361" y="5247"/>
                  </a:cubicBezTo>
                  <a:cubicBezTo>
                    <a:pt x="7489" y="5247"/>
                    <a:pt x="10628" y="110"/>
                    <a:pt x="10628" y="110"/>
                  </a:cubicBezTo>
                  <a:cubicBezTo>
                    <a:pt x="10628" y="110"/>
                    <a:pt x="6848" y="1"/>
                    <a:pt x="4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3"/>
          <p:cNvSpPr/>
          <p:nvPr/>
        </p:nvSpPr>
        <p:spPr>
          <a:xfrm flipH="1" rot="5400000">
            <a:off x="7299927" y="3558507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3"/>
          <p:cNvSpPr/>
          <p:nvPr/>
        </p:nvSpPr>
        <p:spPr>
          <a:xfrm flipH="1" rot="5400000">
            <a:off x="7299927" y="2310253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13"/>
          <p:cNvSpPr/>
          <p:nvPr/>
        </p:nvSpPr>
        <p:spPr>
          <a:xfrm flipH="1" rot="5400000">
            <a:off x="7299927" y="1060078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3"/>
          <p:cNvSpPr/>
          <p:nvPr/>
        </p:nvSpPr>
        <p:spPr>
          <a:xfrm>
            <a:off x="7519213" y="3756793"/>
            <a:ext cx="388527" cy="319828"/>
          </a:xfrm>
          <a:custGeom>
            <a:rect b="b" l="l" r="r" t="t"/>
            <a:pathLst>
              <a:path extrusionOk="0" h="7151" w="8688">
                <a:moveTo>
                  <a:pt x="5678" y="0"/>
                </a:moveTo>
                <a:cubicBezTo>
                  <a:pt x="4639" y="0"/>
                  <a:pt x="3643" y="810"/>
                  <a:pt x="3652" y="2026"/>
                </a:cubicBezTo>
                <a:lnTo>
                  <a:pt x="3652" y="2070"/>
                </a:lnTo>
                <a:lnTo>
                  <a:pt x="3551" y="2070"/>
                </a:lnTo>
                <a:cubicBezTo>
                  <a:pt x="3219" y="2012"/>
                  <a:pt x="2887" y="1940"/>
                  <a:pt x="2570" y="1839"/>
                </a:cubicBezTo>
                <a:cubicBezTo>
                  <a:pt x="1819" y="1579"/>
                  <a:pt x="1155" y="1160"/>
                  <a:pt x="592" y="612"/>
                </a:cubicBezTo>
                <a:lnTo>
                  <a:pt x="390" y="410"/>
                </a:lnTo>
                <a:cubicBezTo>
                  <a:pt x="375" y="395"/>
                  <a:pt x="358" y="388"/>
                  <a:pt x="342" y="388"/>
                </a:cubicBezTo>
                <a:cubicBezTo>
                  <a:pt x="312" y="388"/>
                  <a:pt x="284" y="410"/>
                  <a:pt x="275" y="438"/>
                </a:cubicBezTo>
                <a:lnTo>
                  <a:pt x="202" y="727"/>
                </a:lnTo>
                <a:cubicBezTo>
                  <a:pt x="0" y="1492"/>
                  <a:pt x="318" y="2301"/>
                  <a:pt x="982" y="2734"/>
                </a:cubicBezTo>
                <a:cubicBezTo>
                  <a:pt x="852" y="2734"/>
                  <a:pt x="708" y="2719"/>
                  <a:pt x="578" y="2690"/>
                </a:cubicBezTo>
                <a:lnTo>
                  <a:pt x="332" y="2633"/>
                </a:lnTo>
                <a:cubicBezTo>
                  <a:pt x="327" y="2631"/>
                  <a:pt x="321" y="2630"/>
                  <a:pt x="315" y="2630"/>
                </a:cubicBezTo>
                <a:cubicBezTo>
                  <a:pt x="278" y="2630"/>
                  <a:pt x="246" y="2667"/>
                  <a:pt x="246" y="2705"/>
                </a:cubicBezTo>
                <a:lnTo>
                  <a:pt x="289" y="2950"/>
                </a:lnTo>
                <a:cubicBezTo>
                  <a:pt x="390" y="3513"/>
                  <a:pt x="751" y="3990"/>
                  <a:pt x="1256" y="4221"/>
                </a:cubicBezTo>
                <a:cubicBezTo>
                  <a:pt x="1314" y="4249"/>
                  <a:pt x="1299" y="4336"/>
                  <a:pt x="1242" y="4350"/>
                </a:cubicBezTo>
                <a:lnTo>
                  <a:pt x="967" y="4350"/>
                </a:lnTo>
                <a:cubicBezTo>
                  <a:pt x="910" y="4365"/>
                  <a:pt x="881" y="4408"/>
                  <a:pt x="910" y="4452"/>
                </a:cubicBezTo>
                <a:lnTo>
                  <a:pt x="1040" y="4697"/>
                </a:lnTo>
                <a:cubicBezTo>
                  <a:pt x="1314" y="5173"/>
                  <a:pt x="1790" y="5491"/>
                  <a:pt x="2324" y="5563"/>
                </a:cubicBezTo>
                <a:cubicBezTo>
                  <a:pt x="2382" y="5577"/>
                  <a:pt x="2397" y="5650"/>
                  <a:pt x="2353" y="5693"/>
                </a:cubicBezTo>
                <a:cubicBezTo>
                  <a:pt x="1891" y="6025"/>
                  <a:pt x="1357" y="6256"/>
                  <a:pt x="794" y="6357"/>
                </a:cubicBezTo>
                <a:lnTo>
                  <a:pt x="188" y="6458"/>
                </a:lnTo>
                <a:cubicBezTo>
                  <a:pt x="116" y="6472"/>
                  <a:pt x="116" y="6559"/>
                  <a:pt x="174" y="6588"/>
                </a:cubicBezTo>
                <a:lnTo>
                  <a:pt x="751" y="6804"/>
                </a:lnTo>
                <a:cubicBezTo>
                  <a:pt x="1328" y="7035"/>
                  <a:pt x="1949" y="7151"/>
                  <a:pt x="2570" y="7151"/>
                </a:cubicBezTo>
                <a:cubicBezTo>
                  <a:pt x="5385" y="7136"/>
                  <a:pt x="7680" y="4870"/>
                  <a:pt x="7694" y="2055"/>
                </a:cubicBezTo>
                <a:lnTo>
                  <a:pt x="7694" y="2026"/>
                </a:lnTo>
                <a:lnTo>
                  <a:pt x="7694" y="1983"/>
                </a:lnTo>
                <a:lnTo>
                  <a:pt x="7694" y="1969"/>
                </a:lnTo>
                <a:cubicBezTo>
                  <a:pt x="7896" y="1839"/>
                  <a:pt x="8070" y="1680"/>
                  <a:pt x="8243" y="1507"/>
                </a:cubicBezTo>
                <a:lnTo>
                  <a:pt x="8647" y="1088"/>
                </a:lnTo>
                <a:cubicBezTo>
                  <a:pt x="8687" y="1048"/>
                  <a:pt x="8653" y="971"/>
                  <a:pt x="8591" y="971"/>
                </a:cubicBezTo>
                <a:cubicBezTo>
                  <a:pt x="8586" y="971"/>
                  <a:pt x="8580" y="971"/>
                  <a:pt x="8575" y="973"/>
                </a:cubicBezTo>
                <a:lnTo>
                  <a:pt x="8012" y="1117"/>
                </a:lnTo>
                <a:lnTo>
                  <a:pt x="7824" y="1146"/>
                </a:lnTo>
                <a:cubicBezTo>
                  <a:pt x="7820" y="1147"/>
                  <a:pt x="7816" y="1147"/>
                  <a:pt x="7812" y="1147"/>
                </a:cubicBezTo>
                <a:cubicBezTo>
                  <a:pt x="7761" y="1147"/>
                  <a:pt x="7728" y="1070"/>
                  <a:pt x="7781" y="1030"/>
                </a:cubicBezTo>
                <a:cubicBezTo>
                  <a:pt x="7839" y="973"/>
                  <a:pt x="7896" y="915"/>
                  <a:pt x="7954" y="857"/>
                </a:cubicBezTo>
                <a:lnTo>
                  <a:pt x="8402" y="366"/>
                </a:lnTo>
                <a:cubicBezTo>
                  <a:pt x="8439" y="329"/>
                  <a:pt x="8401" y="259"/>
                  <a:pt x="8353" y="259"/>
                </a:cubicBezTo>
                <a:cubicBezTo>
                  <a:pt x="8346" y="259"/>
                  <a:pt x="8338" y="261"/>
                  <a:pt x="8330" y="265"/>
                </a:cubicBezTo>
                <a:lnTo>
                  <a:pt x="7709" y="467"/>
                </a:lnTo>
                <a:cubicBezTo>
                  <a:pt x="7521" y="525"/>
                  <a:pt x="7334" y="583"/>
                  <a:pt x="7131" y="612"/>
                </a:cubicBezTo>
                <a:cubicBezTo>
                  <a:pt x="7117" y="612"/>
                  <a:pt x="7088" y="597"/>
                  <a:pt x="7074" y="583"/>
                </a:cubicBezTo>
                <a:cubicBezTo>
                  <a:pt x="6667" y="180"/>
                  <a:pt x="6168" y="0"/>
                  <a:pt x="56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9" name="Google Shape;1099;p13"/>
          <p:cNvGrpSpPr/>
          <p:nvPr/>
        </p:nvGrpSpPr>
        <p:grpSpPr>
          <a:xfrm>
            <a:off x="7553554" y="2508543"/>
            <a:ext cx="319845" cy="319819"/>
            <a:chOff x="935197" y="1793977"/>
            <a:chExt cx="256451" cy="256430"/>
          </a:xfrm>
        </p:grpSpPr>
        <p:sp>
          <p:nvSpPr>
            <p:cNvPr id="1100" name="Google Shape;1100;p13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2" name="Google Shape;1102;p13"/>
          <p:cNvSpPr/>
          <p:nvPr/>
        </p:nvSpPr>
        <p:spPr>
          <a:xfrm>
            <a:off x="7576031" y="1220306"/>
            <a:ext cx="274892" cy="395943"/>
          </a:xfrm>
          <a:custGeom>
            <a:rect b="b" l="l" r="r" t="t"/>
            <a:pathLst>
              <a:path extrusionOk="0" h="10668" w="7407">
                <a:moveTo>
                  <a:pt x="6208" y="0"/>
                </a:moveTo>
                <a:cubicBezTo>
                  <a:pt x="4086" y="14"/>
                  <a:pt x="2079" y="1732"/>
                  <a:pt x="2079" y="3854"/>
                </a:cubicBezTo>
                <a:lnTo>
                  <a:pt x="2079" y="4114"/>
                </a:lnTo>
                <a:cubicBezTo>
                  <a:pt x="2079" y="4129"/>
                  <a:pt x="2051" y="4157"/>
                  <a:pt x="2036" y="4157"/>
                </a:cubicBezTo>
                <a:lnTo>
                  <a:pt x="174" y="4157"/>
                </a:lnTo>
                <a:cubicBezTo>
                  <a:pt x="73" y="4157"/>
                  <a:pt x="1" y="4230"/>
                  <a:pt x="1" y="4331"/>
                </a:cubicBezTo>
                <a:lnTo>
                  <a:pt x="1" y="6048"/>
                </a:lnTo>
                <a:cubicBezTo>
                  <a:pt x="1" y="6149"/>
                  <a:pt x="73" y="6236"/>
                  <a:pt x="174" y="6236"/>
                </a:cubicBezTo>
                <a:lnTo>
                  <a:pt x="2036" y="6236"/>
                </a:lnTo>
                <a:cubicBezTo>
                  <a:pt x="2051" y="6236"/>
                  <a:pt x="2079" y="6251"/>
                  <a:pt x="2079" y="6279"/>
                </a:cubicBezTo>
                <a:lnTo>
                  <a:pt x="2079" y="10220"/>
                </a:lnTo>
                <a:cubicBezTo>
                  <a:pt x="2079" y="10235"/>
                  <a:pt x="2079" y="10249"/>
                  <a:pt x="2108" y="10264"/>
                </a:cubicBezTo>
                <a:cubicBezTo>
                  <a:pt x="2743" y="10495"/>
                  <a:pt x="3422" y="10624"/>
                  <a:pt x="4100" y="10668"/>
                </a:cubicBezTo>
                <a:cubicBezTo>
                  <a:pt x="4129" y="10668"/>
                  <a:pt x="4144" y="10639"/>
                  <a:pt x="4144" y="10624"/>
                </a:cubicBezTo>
                <a:lnTo>
                  <a:pt x="4144" y="6279"/>
                </a:lnTo>
                <a:cubicBezTo>
                  <a:pt x="4144" y="6251"/>
                  <a:pt x="4158" y="6236"/>
                  <a:pt x="4187" y="6236"/>
                </a:cubicBezTo>
                <a:lnTo>
                  <a:pt x="7218" y="6236"/>
                </a:lnTo>
                <a:cubicBezTo>
                  <a:pt x="7319" y="6236"/>
                  <a:pt x="7406" y="6149"/>
                  <a:pt x="7406" y="6048"/>
                </a:cubicBezTo>
                <a:lnTo>
                  <a:pt x="7406" y="4331"/>
                </a:lnTo>
                <a:cubicBezTo>
                  <a:pt x="7406" y="4230"/>
                  <a:pt x="7319" y="4143"/>
                  <a:pt x="7218" y="4143"/>
                </a:cubicBezTo>
                <a:lnTo>
                  <a:pt x="4187" y="4143"/>
                </a:lnTo>
                <a:cubicBezTo>
                  <a:pt x="4158" y="4143"/>
                  <a:pt x="4144" y="4129"/>
                  <a:pt x="4144" y="4100"/>
                </a:cubicBezTo>
                <a:lnTo>
                  <a:pt x="4144" y="3854"/>
                </a:lnTo>
                <a:cubicBezTo>
                  <a:pt x="4144" y="2714"/>
                  <a:pt x="5068" y="2079"/>
                  <a:pt x="6208" y="2079"/>
                </a:cubicBezTo>
                <a:lnTo>
                  <a:pt x="7218" y="2079"/>
                </a:lnTo>
                <a:cubicBezTo>
                  <a:pt x="7319" y="2079"/>
                  <a:pt x="7406" y="1992"/>
                  <a:pt x="7406" y="1891"/>
                </a:cubicBezTo>
                <a:lnTo>
                  <a:pt x="7406" y="173"/>
                </a:lnTo>
                <a:cubicBezTo>
                  <a:pt x="7406" y="72"/>
                  <a:pt x="7319" y="0"/>
                  <a:pt x="72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13"/>
          <p:cNvSpPr txBox="1"/>
          <p:nvPr>
            <p:ph type="ctrTitle"/>
          </p:nvPr>
        </p:nvSpPr>
        <p:spPr>
          <a:xfrm>
            <a:off x="2183250" y="1575550"/>
            <a:ext cx="4905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4" name="Google Shape;1104;p13"/>
          <p:cNvSpPr txBox="1"/>
          <p:nvPr/>
        </p:nvSpPr>
        <p:spPr>
          <a:xfrm>
            <a:off x="2055450" y="4160538"/>
            <a:ext cx="5033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05" name="Google Shape;1105;p13"/>
          <p:cNvSpPr/>
          <p:nvPr/>
        </p:nvSpPr>
        <p:spPr>
          <a:xfrm rot="5400000">
            <a:off x="671326" y="3750455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3"/>
          <p:cNvSpPr/>
          <p:nvPr/>
        </p:nvSpPr>
        <p:spPr>
          <a:xfrm rot="5400000">
            <a:off x="668485" y="1247533"/>
            <a:ext cx="827100" cy="7164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3"/>
          <p:cNvSpPr/>
          <p:nvPr/>
        </p:nvSpPr>
        <p:spPr>
          <a:xfrm>
            <a:off x="897541" y="3932210"/>
            <a:ext cx="363331" cy="350047"/>
          </a:xfrm>
          <a:custGeom>
            <a:rect b="b" l="l" r="r" t="t"/>
            <a:pathLst>
              <a:path extrusionOk="0" h="8749" w="9081">
                <a:moveTo>
                  <a:pt x="4519" y="0"/>
                </a:moveTo>
                <a:cubicBezTo>
                  <a:pt x="4042" y="15"/>
                  <a:pt x="3580" y="159"/>
                  <a:pt x="3176" y="405"/>
                </a:cubicBezTo>
                <a:cubicBezTo>
                  <a:pt x="2570" y="780"/>
                  <a:pt x="2252" y="1372"/>
                  <a:pt x="2209" y="2166"/>
                </a:cubicBezTo>
                <a:lnTo>
                  <a:pt x="2209" y="3277"/>
                </a:lnTo>
                <a:cubicBezTo>
                  <a:pt x="2209" y="3422"/>
                  <a:pt x="2088" y="3536"/>
                  <a:pt x="1956" y="3536"/>
                </a:cubicBezTo>
                <a:cubicBezTo>
                  <a:pt x="1930" y="3536"/>
                  <a:pt x="1903" y="3532"/>
                  <a:pt x="1877" y="3523"/>
                </a:cubicBezTo>
                <a:lnTo>
                  <a:pt x="1502" y="3422"/>
                </a:lnTo>
                <a:cubicBezTo>
                  <a:pt x="1457" y="3408"/>
                  <a:pt x="1413" y="3402"/>
                  <a:pt x="1373" y="3402"/>
                </a:cubicBezTo>
                <a:cubicBezTo>
                  <a:pt x="982" y="3402"/>
                  <a:pt x="808" y="3976"/>
                  <a:pt x="1213" y="4172"/>
                </a:cubicBezTo>
                <a:lnTo>
                  <a:pt x="1819" y="4475"/>
                </a:lnTo>
                <a:cubicBezTo>
                  <a:pt x="2021" y="4576"/>
                  <a:pt x="2122" y="4822"/>
                  <a:pt x="2036" y="5053"/>
                </a:cubicBezTo>
                <a:cubicBezTo>
                  <a:pt x="1718" y="5803"/>
                  <a:pt x="1083" y="6381"/>
                  <a:pt x="304" y="6612"/>
                </a:cubicBezTo>
                <a:lnTo>
                  <a:pt x="73" y="6698"/>
                </a:lnTo>
                <a:cubicBezTo>
                  <a:pt x="15" y="6713"/>
                  <a:pt x="0" y="6785"/>
                  <a:pt x="44" y="6828"/>
                </a:cubicBezTo>
                <a:lnTo>
                  <a:pt x="203" y="7002"/>
                </a:lnTo>
                <a:cubicBezTo>
                  <a:pt x="347" y="7160"/>
                  <a:pt x="650" y="7348"/>
                  <a:pt x="1227" y="7348"/>
                </a:cubicBezTo>
                <a:lnTo>
                  <a:pt x="1256" y="7348"/>
                </a:lnTo>
                <a:cubicBezTo>
                  <a:pt x="1300" y="7507"/>
                  <a:pt x="1343" y="7666"/>
                  <a:pt x="1386" y="7795"/>
                </a:cubicBezTo>
                <a:lnTo>
                  <a:pt x="1430" y="7911"/>
                </a:lnTo>
                <a:cubicBezTo>
                  <a:pt x="1441" y="7947"/>
                  <a:pt x="1483" y="7972"/>
                  <a:pt x="1529" y="7972"/>
                </a:cubicBezTo>
                <a:cubicBezTo>
                  <a:pt x="1539" y="7972"/>
                  <a:pt x="1549" y="7971"/>
                  <a:pt x="1559" y="7969"/>
                </a:cubicBezTo>
                <a:lnTo>
                  <a:pt x="1675" y="7940"/>
                </a:lnTo>
                <a:cubicBezTo>
                  <a:pt x="1877" y="7882"/>
                  <a:pt x="2094" y="7868"/>
                  <a:pt x="2310" y="7853"/>
                </a:cubicBezTo>
                <a:cubicBezTo>
                  <a:pt x="2411" y="7853"/>
                  <a:pt x="2527" y="7868"/>
                  <a:pt x="2642" y="7882"/>
                </a:cubicBezTo>
                <a:cubicBezTo>
                  <a:pt x="3017" y="7969"/>
                  <a:pt x="3378" y="8156"/>
                  <a:pt x="3681" y="8416"/>
                </a:cubicBezTo>
                <a:cubicBezTo>
                  <a:pt x="3811" y="8546"/>
                  <a:pt x="3985" y="8647"/>
                  <a:pt x="4172" y="8705"/>
                </a:cubicBezTo>
                <a:cubicBezTo>
                  <a:pt x="4288" y="8734"/>
                  <a:pt x="4418" y="8748"/>
                  <a:pt x="4533" y="8748"/>
                </a:cubicBezTo>
                <a:cubicBezTo>
                  <a:pt x="4663" y="8748"/>
                  <a:pt x="4779" y="8734"/>
                  <a:pt x="4894" y="8690"/>
                </a:cubicBezTo>
                <a:cubicBezTo>
                  <a:pt x="5082" y="8647"/>
                  <a:pt x="5255" y="8546"/>
                  <a:pt x="5385" y="8416"/>
                </a:cubicBezTo>
                <a:cubicBezTo>
                  <a:pt x="5688" y="8156"/>
                  <a:pt x="6049" y="7969"/>
                  <a:pt x="6439" y="7882"/>
                </a:cubicBezTo>
                <a:cubicBezTo>
                  <a:pt x="6540" y="7868"/>
                  <a:pt x="6655" y="7853"/>
                  <a:pt x="6771" y="7853"/>
                </a:cubicBezTo>
                <a:cubicBezTo>
                  <a:pt x="6987" y="7853"/>
                  <a:pt x="7189" y="7882"/>
                  <a:pt x="7406" y="7940"/>
                </a:cubicBezTo>
                <a:lnTo>
                  <a:pt x="7521" y="7969"/>
                </a:lnTo>
                <a:cubicBezTo>
                  <a:pt x="7529" y="7971"/>
                  <a:pt x="7537" y="7972"/>
                  <a:pt x="7545" y="7972"/>
                </a:cubicBezTo>
                <a:cubicBezTo>
                  <a:pt x="7583" y="7972"/>
                  <a:pt x="7625" y="7944"/>
                  <a:pt x="7637" y="7897"/>
                </a:cubicBezTo>
                <a:lnTo>
                  <a:pt x="7680" y="7781"/>
                </a:lnTo>
                <a:cubicBezTo>
                  <a:pt x="7723" y="7666"/>
                  <a:pt x="7767" y="7492"/>
                  <a:pt x="7810" y="7348"/>
                </a:cubicBezTo>
                <a:lnTo>
                  <a:pt x="7839" y="7348"/>
                </a:lnTo>
                <a:cubicBezTo>
                  <a:pt x="8416" y="7348"/>
                  <a:pt x="8719" y="7160"/>
                  <a:pt x="8864" y="7002"/>
                </a:cubicBezTo>
                <a:lnTo>
                  <a:pt x="9037" y="6814"/>
                </a:lnTo>
                <a:cubicBezTo>
                  <a:pt x="9080" y="6785"/>
                  <a:pt x="9066" y="6713"/>
                  <a:pt x="9008" y="6698"/>
                </a:cubicBezTo>
                <a:lnTo>
                  <a:pt x="8777" y="6612"/>
                </a:lnTo>
                <a:cubicBezTo>
                  <a:pt x="7998" y="6381"/>
                  <a:pt x="7362" y="5803"/>
                  <a:pt x="7045" y="5038"/>
                </a:cubicBezTo>
                <a:cubicBezTo>
                  <a:pt x="6958" y="4822"/>
                  <a:pt x="7045" y="4576"/>
                  <a:pt x="7261" y="4461"/>
                </a:cubicBezTo>
                <a:lnTo>
                  <a:pt x="7853" y="4172"/>
                </a:lnTo>
                <a:cubicBezTo>
                  <a:pt x="7940" y="4129"/>
                  <a:pt x="8012" y="4071"/>
                  <a:pt x="8055" y="3999"/>
                </a:cubicBezTo>
                <a:cubicBezTo>
                  <a:pt x="8196" y="3718"/>
                  <a:pt x="7976" y="3404"/>
                  <a:pt x="7694" y="3404"/>
                </a:cubicBezTo>
                <a:cubicBezTo>
                  <a:pt x="7656" y="3404"/>
                  <a:pt x="7618" y="3410"/>
                  <a:pt x="7579" y="3422"/>
                </a:cubicBezTo>
                <a:lnTo>
                  <a:pt x="7204" y="3523"/>
                </a:lnTo>
                <a:cubicBezTo>
                  <a:pt x="7178" y="3532"/>
                  <a:pt x="7151" y="3536"/>
                  <a:pt x="7125" y="3536"/>
                </a:cubicBezTo>
                <a:cubicBezTo>
                  <a:pt x="6993" y="3536"/>
                  <a:pt x="6872" y="3422"/>
                  <a:pt x="6872" y="3277"/>
                </a:cubicBezTo>
                <a:lnTo>
                  <a:pt x="6872" y="2166"/>
                </a:lnTo>
                <a:cubicBezTo>
                  <a:pt x="6828" y="1372"/>
                  <a:pt x="6496" y="780"/>
                  <a:pt x="5905" y="405"/>
                </a:cubicBezTo>
                <a:cubicBezTo>
                  <a:pt x="5500" y="159"/>
                  <a:pt x="5038" y="15"/>
                  <a:pt x="45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8" name="Google Shape;1108;p13"/>
          <p:cNvGrpSpPr/>
          <p:nvPr/>
        </p:nvGrpSpPr>
        <p:grpSpPr>
          <a:xfrm>
            <a:off x="897528" y="1446263"/>
            <a:ext cx="363326" cy="311335"/>
            <a:chOff x="3832418" y="3894403"/>
            <a:chExt cx="218397" cy="187123"/>
          </a:xfrm>
        </p:grpSpPr>
        <p:sp>
          <p:nvSpPr>
            <p:cNvPr id="1109" name="Google Shape;1109;p13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2" name="Google Shape;1112;p13"/>
          <p:cNvGrpSpPr/>
          <p:nvPr/>
        </p:nvGrpSpPr>
        <p:grpSpPr>
          <a:xfrm rot="2117601">
            <a:off x="1316891" y="2271413"/>
            <a:ext cx="1317602" cy="883029"/>
            <a:chOff x="238125" y="461875"/>
            <a:chExt cx="7107950" cy="4763600"/>
          </a:xfrm>
        </p:grpSpPr>
        <p:sp>
          <p:nvSpPr>
            <p:cNvPr id="1113" name="Google Shape;1113;p13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82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8" name="Google Shape;1128;p13"/>
          <p:cNvGrpSpPr/>
          <p:nvPr/>
        </p:nvGrpSpPr>
        <p:grpSpPr>
          <a:xfrm rot="-8821352">
            <a:off x="7928720" y="1579068"/>
            <a:ext cx="1030328" cy="690505"/>
            <a:chOff x="238125" y="461875"/>
            <a:chExt cx="7107950" cy="4763600"/>
          </a:xfrm>
        </p:grpSpPr>
        <p:sp>
          <p:nvSpPr>
            <p:cNvPr id="1129" name="Google Shape;1129;p13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82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4" name="Google Shape;1144;p13"/>
          <p:cNvGrpSpPr/>
          <p:nvPr/>
        </p:nvGrpSpPr>
        <p:grpSpPr>
          <a:xfrm>
            <a:off x="4005383" y="104236"/>
            <a:ext cx="1146248" cy="361596"/>
            <a:chOff x="966166" y="1647825"/>
            <a:chExt cx="1678500" cy="529500"/>
          </a:xfrm>
        </p:grpSpPr>
        <p:sp>
          <p:nvSpPr>
            <p:cNvPr id="1145" name="Google Shape;1145;p13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7" name="Google Shape;1147;p13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3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13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"/>
          <p:cNvSpPr txBox="1"/>
          <p:nvPr>
            <p:ph type="title"/>
          </p:nvPr>
        </p:nvSpPr>
        <p:spPr>
          <a:xfrm>
            <a:off x="645174" y="992475"/>
            <a:ext cx="6276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800">
                <a:latin typeface="Georgia"/>
                <a:ea typeface="Georgia"/>
                <a:cs typeface="Georgia"/>
                <a:sym typeface="Georgia"/>
              </a:rPr>
              <a:t>Equipo de desarrollo:</a:t>
            </a:r>
            <a:endParaRPr b="1" sz="4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5" name="Google Shape;505;p2"/>
          <p:cNvSpPr txBox="1"/>
          <p:nvPr>
            <p:ph idx="1" type="subTitle"/>
          </p:nvPr>
        </p:nvSpPr>
        <p:spPr>
          <a:xfrm>
            <a:off x="1490446" y="2571749"/>
            <a:ext cx="48729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itter"/>
              <a:buChar char="●"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Emily Montes 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García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.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itter"/>
              <a:buChar char="●"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Valentina 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González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 Carmona.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itter"/>
              <a:buChar char="●"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Andrés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 Osorio Zapata.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itter"/>
              <a:buChar char="●"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David Alejandro Robledo Acevedo.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itter"/>
              <a:buChar char="●"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Jordy Sneider Arias 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Ramírez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.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itter"/>
              <a:buChar char="●"/>
            </a:pPr>
            <a:r>
              <a:rPr b="1" lang="en">
                <a:latin typeface="Bitter"/>
                <a:ea typeface="Bitter"/>
                <a:cs typeface="Bitter"/>
                <a:sym typeface="Bitter"/>
              </a:rPr>
              <a:t>Fabio 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Andrés</a:t>
            </a:r>
            <a:r>
              <a:rPr b="1" lang="en">
                <a:latin typeface="Bitter"/>
                <a:ea typeface="Bitter"/>
                <a:cs typeface="Bitter"/>
                <a:sym typeface="Bitter"/>
              </a:rPr>
              <a:t> Naranjo Morales.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506" name="Google Shape;506;p2"/>
          <p:cNvGrpSpPr/>
          <p:nvPr/>
        </p:nvGrpSpPr>
        <p:grpSpPr>
          <a:xfrm>
            <a:off x="5948809" y="1093517"/>
            <a:ext cx="2571273" cy="3522125"/>
            <a:chOff x="1888600" y="238050"/>
            <a:chExt cx="3821750" cy="5235025"/>
          </a:xfrm>
        </p:grpSpPr>
        <p:sp>
          <p:nvSpPr>
            <p:cNvPr id="507" name="Google Shape;507;p2"/>
            <p:cNvSpPr/>
            <p:nvPr/>
          </p:nvSpPr>
          <p:spPr>
            <a:xfrm>
              <a:off x="1888600" y="238050"/>
              <a:ext cx="3821750" cy="5235025"/>
            </a:xfrm>
            <a:custGeom>
              <a:rect b="b" l="l" r="r" t="t"/>
              <a:pathLst>
                <a:path extrusionOk="0" h="209401" w="152870">
                  <a:moveTo>
                    <a:pt x="28025" y="0"/>
                  </a:moveTo>
                  <a:cubicBezTo>
                    <a:pt x="22805" y="0"/>
                    <a:pt x="17676" y="1489"/>
                    <a:pt x="13310" y="4325"/>
                  </a:cubicBezTo>
                  <a:cubicBezTo>
                    <a:pt x="6502" y="8761"/>
                    <a:pt x="2104" y="16105"/>
                    <a:pt x="612" y="25590"/>
                  </a:cubicBezTo>
                  <a:cubicBezTo>
                    <a:pt x="383" y="26316"/>
                    <a:pt x="268" y="27119"/>
                    <a:pt x="268" y="27923"/>
                  </a:cubicBezTo>
                  <a:lnTo>
                    <a:pt x="268" y="28190"/>
                  </a:lnTo>
                  <a:cubicBezTo>
                    <a:pt x="1" y="31403"/>
                    <a:pt x="1" y="34654"/>
                    <a:pt x="268" y="37867"/>
                  </a:cubicBezTo>
                  <a:lnTo>
                    <a:pt x="268" y="86898"/>
                  </a:lnTo>
                  <a:cubicBezTo>
                    <a:pt x="306" y="91488"/>
                    <a:pt x="4016" y="95236"/>
                    <a:pt x="8644" y="95236"/>
                  </a:cubicBezTo>
                  <a:lnTo>
                    <a:pt x="9103" y="95236"/>
                  </a:lnTo>
                  <a:lnTo>
                    <a:pt x="9103" y="111873"/>
                  </a:lnTo>
                  <a:cubicBezTo>
                    <a:pt x="9103" y="115774"/>
                    <a:pt x="11895" y="119139"/>
                    <a:pt x="15758" y="119866"/>
                  </a:cubicBezTo>
                  <a:lnTo>
                    <a:pt x="15758" y="144229"/>
                  </a:lnTo>
                  <a:cubicBezTo>
                    <a:pt x="15758" y="149316"/>
                    <a:pt x="19888" y="153446"/>
                    <a:pt x="24975" y="153446"/>
                  </a:cubicBezTo>
                  <a:cubicBezTo>
                    <a:pt x="30023" y="153446"/>
                    <a:pt x="34154" y="149316"/>
                    <a:pt x="34154" y="144229"/>
                  </a:cubicBezTo>
                  <a:lnTo>
                    <a:pt x="34154" y="91870"/>
                  </a:lnTo>
                  <a:cubicBezTo>
                    <a:pt x="42530" y="97913"/>
                    <a:pt x="51441" y="101278"/>
                    <a:pt x="59702" y="101278"/>
                  </a:cubicBezTo>
                  <a:cubicBezTo>
                    <a:pt x="61385" y="101278"/>
                    <a:pt x="63068" y="101126"/>
                    <a:pt x="64751" y="100820"/>
                  </a:cubicBezTo>
                  <a:lnTo>
                    <a:pt x="119710" y="185114"/>
                  </a:lnTo>
                  <a:cubicBezTo>
                    <a:pt x="114738" y="196588"/>
                    <a:pt x="123152" y="209400"/>
                    <a:pt x="135658" y="209400"/>
                  </a:cubicBezTo>
                  <a:cubicBezTo>
                    <a:pt x="145143" y="209285"/>
                    <a:pt x="152793" y="201560"/>
                    <a:pt x="152831" y="192075"/>
                  </a:cubicBezTo>
                  <a:cubicBezTo>
                    <a:pt x="152869" y="182590"/>
                    <a:pt x="145258" y="174826"/>
                    <a:pt x="135773" y="174634"/>
                  </a:cubicBezTo>
                  <a:lnTo>
                    <a:pt x="80814" y="90302"/>
                  </a:lnTo>
                  <a:lnTo>
                    <a:pt x="80890" y="90225"/>
                  </a:lnTo>
                  <a:cubicBezTo>
                    <a:pt x="81120" y="89843"/>
                    <a:pt x="81388" y="89460"/>
                    <a:pt x="81655" y="88963"/>
                  </a:cubicBezTo>
                  <a:cubicBezTo>
                    <a:pt x="81770" y="88772"/>
                    <a:pt x="81923" y="88543"/>
                    <a:pt x="82038" y="88351"/>
                  </a:cubicBezTo>
                  <a:cubicBezTo>
                    <a:pt x="82191" y="88045"/>
                    <a:pt x="82344" y="87778"/>
                    <a:pt x="82497" y="87472"/>
                  </a:cubicBezTo>
                  <a:cubicBezTo>
                    <a:pt x="82650" y="87127"/>
                    <a:pt x="82803" y="86783"/>
                    <a:pt x="82994" y="86439"/>
                  </a:cubicBezTo>
                  <a:cubicBezTo>
                    <a:pt x="83109" y="86171"/>
                    <a:pt x="83223" y="85904"/>
                    <a:pt x="83338" y="85636"/>
                  </a:cubicBezTo>
                  <a:cubicBezTo>
                    <a:pt x="83453" y="85368"/>
                    <a:pt x="83568" y="85100"/>
                    <a:pt x="83682" y="84833"/>
                  </a:cubicBezTo>
                  <a:cubicBezTo>
                    <a:pt x="83797" y="84527"/>
                    <a:pt x="83912" y="84259"/>
                    <a:pt x="83988" y="83953"/>
                  </a:cubicBezTo>
                  <a:cubicBezTo>
                    <a:pt x="84141" y="83571"/>
                    <a:pt x="84294" y="83150"/>
                    <a:pt x="84409" y="82729"/>
                  </a:cubicBezTo>
                  <a:cubicBezTo>
                    <a:pt x="84486" y="82500"/>
                    <a:pt x="84562" y="82308"/>
                    <a:pt x="84639" y="82002"/>
                  </a:cubicBezTo>
                  <a:cubicBezTo>
                    <a:pt x="84753" y="81735"/>
                    <a:pt x="84830" y="81429"/>
                    <a:pt x="84906" y="81123"/>
                  </a:cubicBezTo>
                  <a:lnTo>
                    <a:pt x="84906" y="81085"/>
                  </a:lnTo>
                  <a:cubicBezTo>
                    <a:pt x="85824" y="77528"/>
                    <a:pt x="86283" y="73818"/>
                    <a:pt x="86207" y="70146"/>
                  </a:cubicBezTo>
                  <a:lnTo>
                    <a:pt x="86207" y="70031"/>
                  </a:lnTo>
                  <a:cubicBezTo>
                    <a:pt x="86207" y="69458"/>
                    <a:pt x="86207" y="68846"/>
                    <a:pt x="86168" y="68234"/>
                  </a:cubicBezTo>
                  <a:lnTo>
                    <a:pt x="86168" y="68043"/>
                  </a:lnTo>
                  <a:cubicBezTo>
                    <a:pt x="86130" y="67469"/>
                    <a:pt x="86092" y="66857"/>
                    <a:pt x="86054" y="66245"/>
                  </a:cubicBezTo>
                  <a:lnTo>
                    <a:pt x="86054" y="66092"/>
                  </a:lnTo>
                  <a:cubicBezTo>
                    <a:pt x="86015" y="65480"/>
                    <a:pt x="85939" y="64868"/>
                    <a:pt x="85862" y="64256"/>
                  </a:cubicBezTo>
                  <a:lnTo>
                    <a:pt x="85748" y="64256"/>
                  </a:lnTo>
                  <a:lnTo>
                    <a:pt x="85709" y="64218"/>
                  </a:lnTo>
                  <a:lnTo>
                    <a:pt x="85862" y="64218"/>
                  </a:lnTo>
                  <a:cubicBezTo>
                    <a:pt x="85365" y="60241"/>
                    <a:pt x="84524" y="56301"/>
                    <a:pt x="83300" y="52477"/>
                  </a:cubicBezTo>
                  <a:lnTo>
                    <a:pt x="83223" y="52247"/>
                  </a:lnTo>
                  <a:cubicBezTo>
                    <a:pt x="83070" y="51750"/>
                    <a:pt x="82879" y="51214"/>
                    <a:pt x="82688" y="50717"/>
                  </a:cubicBezTo>
                  <a:cubicBezTo>
                    <a:pt x="82344" y="49685"/>
                    <a:pt x="81961" y="48652"/>
                    <a:pt x="81579" y="47658"/>
                  </a:cubicBezTo>
                  <a:lnTo>
                    <a:pt x="83376" y="45363"/>
                  </a:lnTo>
                  <a:cubicBezTo>
                    <a:pt x="81388" y="40697"/>
                    <a:pt x="78978" y="36184"/>
                    <a:pt x="76186" y="31900"/>
                  </a:cubicBezTo>
                  <a:cubicBezTo>
                    <a:pt x="63565" y="12548"/>
                    <a:pt x="44786" y="3"/>
                    <a:pt x="28417" y="3"/>
                  </a:cubicBezTo>
                  <a:cubicBezTo>
                    <a:pt x="28286" y="1"/>
                    <a:pt x="28156" y="0"/>
                    <a:pt x="28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032025" y="382850"/>
              <a:ext cx="3618875" cy="4947000"/>
            </a:xfrm>
            <a:custGeom>
              <a:rect b="b" l="l" r="r" t="t"/>
              <a:pathLst>
                <a:path extrusionOk="0" h="197880" w="144755">
                  <a:moveTo>
                    <a:pt x="22703" y="1"/>
                  </a:moveTo>
                  <a:cubicBezTo>
                    <a:pt x="18316" y="1"/>
                    <a:pt x="14232" y="1090"/>
                    <a:pt x="10709" y="3390"/>
                  </a:cubicBezTo>
                  <a:cubicBezTo>
                    <a:pt x="5011" y="7100"/>
                    <a:pt x="1607" y="13411"/>
                    <a:pt x="498" y="21174"/>
                  </a:cubicBezTo>
                  <a:cubicBezTo>
                    <a:pt x="345" y="21480"/>
                    <a:pt x="306" y="21825"/>
                    <a:pt x="306" y="22169"/>
                  </a:cubicBezTo>
                  <a:lnTo>
                    <a:pt x="306" y="22743"/>
                  </a:lnTo>
                  <a:cubicBezTo>
                    <a:pt x="0" y="25764"/>
                    <a:pt x="0" y="28824"/>
                    <a:pt x="306" y="31845"/>
                  </a:cubicBezTo>
                  <a:lnTo>
                    <a:pt x="306" y="81106"/>
                  </a:lnTo>
                  <a:cubicBezTo>
                    <a:pt x="306" y="82559"/>
                    <a:pt x="1454" y="83707"/>
                    <a:pt x="2907" y="83707"/>
                  </a:cubicBezTo>
                  <a:cubicBezTo>
                    <a:pt x="4322" y="83707"/>
                    <a:pt x="5508" y="82559"/>
                    <a:pt x="5508" y="81106"/>
                  </a:cubicBezTo>
                  <a:lnTo>
                    <a:pt x="5508" y="51542"/>
                  </a:lnTo>
                  <a:cubicBezTo>
                    <a:pt x="6579" y="54028"/>
                    <a:pt x="7764" y="56476"/>
                    <a:pt x="9103" y="58885"/>
                  </a:cubicBezTo>
                  <a:lnTo>
                    <a:pt x="9103" y="106081"/>
                  </a:lnTo>
                  <a:cubicBezTo>
                    <a:pt x="9103" y="107381"/>
                    <a:pt x="10174" y="108452"/>
                    <a:pt x="11474" y="108452"/>
                  </a:cubicBezTo>
                  <a:cubicBezTo>
                    <a:pt x="12813" y="108452"/>
                    <a:pt x="13884" y="107381"/>
                    <a:pt x="13884" y="106081"/>
                  </a:cubicBezTo>
                  <a:lnTo>
                    <a:pt x="13884" y="66496"/>
                  </a:lnTo>
                  <a:cubicBezTo>
                    <a:pt x="14496" y="67376"/>
                    <a:pt x="15107" y="68217"/>
                    <a:pt x="15758" y="69058"/>
                  </a:cubicBezTo>
                  <a:lnTo>
                    <a:pt x="15758" y="138437"/>
                  </a:lnTo>
                  <a:cubicBezTo>
                    <a:pt x="15758" y="140349"/>
                    <a:pt x="17326" y="141917"/>
                    <a:pt x="19238" y="141917"/>
                  </a:cubicBezTo>
                  <a:cubicBezTo>
                    <a:pt x="21150" y="141917"/>
                    <a:pt x="22680" y="140349"/>
                    <a:pt x="22680" y="138437"/>
                  </a:cubicBezTo>
                  <a:lnTo>
                    <a:pt x="22680" y="73380"/>
                  </a:lnTo>
                  <a:cubicBezTo>
                    <a:pt x="32469" y="83741"/>
                    <a:pt x="44053" y="89744"/>
                    <a:pt x="53943" y="89744"/>
                  </a:cubicBezTo>
                  <a:cubicBezTo>
                    <a:pt x="55956" y="89744"/>
                    <a:pt x="57898" y="89495"/>
                    <a:pt x="59740" y="88985"/>
                  </a:cubicBezTo>
                  <a:lnTo>
                    <a:pt x="59855" y="88946"/>
                  </a:lnTo>
                  <a:cubicBezTo>
                    <a:pt x="60085" y="88870"/>
                    <a:pt x="60352" y="88793"/>
                    <a:pt x="60620" y="88717"/>
                  </a:cubicBezTo>
                  <a:lnTo>
                    <a:pt x="60773" y="88679"/>
                  </a:lnTo>
                  <a:cubicBezTo>
                    <a:pt x="61041" y="88602"/>
                    <a:pt x="61270" y="88487"/>
                    <a:pt x="61538" y="88373"/>
                  </a:cubicBezTo>
                  <a:lnTo>
                    <a:pt x="120666" y="179131"/>
                  </a:lnTo>
                  <a:cubicBezTo>
                    <a:pt x="114929" y="186627"/>
                    <a:pt x="120016" y="197489"/>
                    <a:pt x="129463" y="197871"/>
                  </a:cubicBezTo>
                  <a:cubicBezTo>
                    <a:pt x="129615" y="197877"/>
                    <a:pt x="129766" y="197879"/>
                    <a:pt x="129917" y="197879"/>
                  </a:cubicBezTo>
                  <a:cubicBezTo>
                    <a:pt x="139097" y="197879"/>
                    <a:pt x="144754" y="187647"/>
                    <a:pt x="139674" y="179857"/>
                  </a:cubicBezTo>
                  <a:cubicBezTo>
                    <a:pt x="137482" y="176523"/>
                    <a:pt x="133795" y="174584"/>
                    <a:pt x="129940" y="174584"/>
                  </a:cubicBezTo>
                  <a:cubicBezTo>
                    <a:pt x="129020" y="174584"/>
                    <a:pt x="128089" y="174695"/>
                    <a:pt x="127168" y="174924"/>
                  </a:cubicBezTo>
                  <a:lnTo>
                    <a:pt x="68001" y="84166"/>
                  </a:lnTo>
                  <a:lnTo>
                    <a:pt x="68307" y="83860"/>
                  </a:lnTo>
                  <a:lnTo>
                    <a:pt x="68537" y="83630"/>
                  </a:lnTo>
                  <a:cubicBezTo>
                    <a:pt x="68805" y="83324"/>
                    <a:pt x="69072" y="83018"/>
                    <a:pt x="69340" y="82712"/>
                  </a:cubicBezTo>
                  <a:lnTo>
                    <a:pt x="69608" y="82368"/>
                  </a:lnTo>
                  <a:cubicBezTo>
                    <a:pt x="69799" y="82100"/>
                    <a:pt x="69990" y="81871"/>
                    <a:pt x="70143" y="81603"/>
                  </a:cubicBezTo>
                  <a:cubicBezTo>
                    <a:pt x="70258" y="81488"/>
                    <a:pt x="70334" y="81374"/>
                    <a:pt x="70411" y="81259"/>
                  </a:cubicBezTo>
                  <a:cubicBezTo>
                    <a:pt x="70602" y="80953"/>
                    <a:pt x="70832" y="80609"/>
                    <a:pt x="71023" y="80265"/>
                  </a:cubicBezTo>
                  <a:cubicBezTo>
                    <a:pt x="71099" y="80112"/>
                    <a:pt x="71214" y="79959"/>
                    <a:pt x="71291" y="79806"/>
                  </a:cubicBezTo>
                  <a:cubicBezTo>
                    <a:pt x="71405" y="79653"/>
                    <a:pt x="71558" y="79308"/>
                    <a:pt x="71673" y="79079"/>
                  </a:cubicBezTo>
                  <a:cubicBezTo>
                    <a:pt x="71826" y="78849"/>
                    <a:pt x="71941" y="78544"/>
                    <a:pt x="72094" y="78276"/>
                  </a:cubicBezTo>
                  <a:cubicBezTo>
                    <a:pt x="72209" y="78008"/>
                    <a:pt x="72285" y="77817"/>
                    <a:pt x="72400" y="77626"/>
                  </a:cubicBezTo>
                  <a:cubicBezTo>
                    <a:pt x="72476" y="77396"/>
                    <a:pt x="72553" y="77167"/>
                    <a:pt x="72667" y="76975"/>
                  </a:cubicBezTo>
                  <a:cubicBezTo>
                    <a:pt x="72744" y="76746"/>
                    <a:pt x="72820" y="76478"/>
                    <a:pt x="72935" y="76249"/>
                  </a:cubicBezTo>
                  <a:cubicBezTo>
                    <a:pt x="73050" y="75943"/>
                    <a:pt x="73165" y="75599"/>
                    <a:pt x="73279" y="75254"/>
                  </a:cubicBezTo>
                  <a:cubicBezTo>
                    <a:pt x="73318" y="75025"/>
                    <a:pt x="73394" y="74834"/>
                    <a:pt x="73432" y="74642"/>
                  </a:cubicBezTo>
                  <a:cubicBezTo>
                    <a:pt x="73509" y="74413"/>
                    <a:pt x="73585" y="74183"/>
                    <a:pt x="73662" y="73916"/>
                  </a:cubicBezTo>
                  <a:cubicBezTo>
                    <a:pt x="74465" y="70818"/>
                    <a:pt x="74847" y="67643"/>
                    <a:pt x="74771" y="64469"/>
                  </a:cubicBezTo>
                  <a:lnTo>
                    <a:pt x="74771" y="64354"/>
                  </a:lnTo>
                  <a:cubicBezTo>
                    <a:pt x="74771" y="63819"/>
                    <a:pt x="74771" y="63283"/>
                    <a:pt x="74733" y="62748"/>
                  </a:cubicBezTo>
                  <a:lnTo>
                    <a:pt x="74733" y="62595"/>
                  </a:lnTo>
                  <a:cubicBezTo>
                    <a:pt x="74733" y="62059"/>
                    <a:pt x="74694" y="61524"/>
                    <a:pt x="74618" y="60989"/>
                  </a:cubicBezTo>
                  <a:lnTo>
                    <a:pt x="74618" y="60836"/>
                  </a:lnTo>
                  <a:cubicBezTo>
                    <a:pt x="74580" y="60300"/>
                    <a:pt x="74542" y="59726"/>
                    <a:pt x="74465" y="59191"/>
                  </a:cubicBezTo>
                  <a:lnTo>
                    <a:pt x="74465" y="59153"/>
                  </a:lnTo>
                  <a:cubicBezTo>
                    <a:pt x="74006" y="55519"/>
                    <a:pt x="73241" y="51924"/>
                    <a:pt x="72094" y="48444"/>
                  </a:cubicBezTo>
                  <a:lnTo>
                    <a:pt x="72056" y="48253"/>
                  </a:lnTo>
                  <a:cubicBezTo>
                    <a:pt x="71903" y="47794"/>
                    <a:pt x="71750" y="47296"/>
                    <a:pt x="71558" y="46838"/>
                  </a:cubicBezTo>
                  <a:cubicBezTo>
                    <a:pt x="70908" y="44925"/>
                    <a:pt x="70181" y="43051"/>
                    <a:pt x="69340" y="41177"/>
                  </a:cubicBezTo>
                  <a:lnTo>
                    <a:pt x="69340" y="41177"/>
                  </a:lnTo>
                  <a:cubicBezTo>
                    <a:pt x="70296" y="41445"/>
                    <a:pt x="71329" y="41674"/>
                    <a:pt x="72400" y="41866"/>
                  </a:cubicBezTo>
                  <a:cubicBezTo>
                    <a:pt x="70526" y="37467"/>
                    <a:pt x="68269" y="33260"/>
                    <a:pt x="65668" y="29283"/>
                  </a:cubicBezTo>
                  <a:cubicBezTo>
                    <a:pt x="53788" y="11084"/>
                    <a:pt x="36698" y="1"/>
                    <a:pt x="22703" y="1"/>
                  </a:cubicBezTo>
                  <a:close/>
                </a:path>
              </a:pathLst>
            </a:custGeom>
            <a:solidFill>
              <a:srgbClr val="F0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3302750" y="2076225"/>
              <a:ext cx="2042350" cy="2989625"/>
            </a:xfrm>
            <a:custGeom>
              <a:rect b="b" l="l" r="r" t="t"/>
              <a:pathLst>
                <a:path extrusionOk="0" h="119585" w="81694">
                  <a:moveTo>
                    <a:pt x="4379" y="0"/>
                  </a:moveTo>
                  <a:cubicBezTo>
                    <a:pt x="3660" y="0"/>
                    <a:pt x="2934" y="204"/>
                    <a:pt x="2295" y="635"/>
                  </a:cubicBezTo>
                  <a:cubicBezTo>
                    <a:pt x="497" y="1782"/>
                    <a:pt x="0" y="4192"/>
                    <a:pt x="1147" y="5951"/>
                  </a:cubicBezTo>
                  <a:lnTo>
                    <a:pt x="74082" y="117821"/>
                  </a:lnTo>
                  <a:cubicBezTo>
                    <a:pt x="74814" y="118967"/>
                    <a:pt x="76058" y="119584"/>
                    <a:pt x="77319" y="119584"/>
                  </a:cubicBezTo>
                  <a:cubicBezTo>
                    <a:pt x="78037" y="119584"/>
                    <a:pt x="78761" y="119384"/>
                    <a:pt x="79398" y="118968"/>
                  </a:cubicBezTo>
                  <a:cubicBezTo>
                    <a:pt x="81196" y="117783"/>
                    <a:pt x="81693" y="115411"/>
                    <a:pt x="80546" y="113614"/>
                  </a:cubicBezTo>
                  <a:lnTo>
                    <a:pt x="7611" y="1744"/>
                  </a:lnTo>
                  <a:cubicBezTo>
                    <a:pt x="6881" y="624"/>
                    <a:pt x="5639" y="0"/>
                    <a:pt x="4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023425" y="485225"/>
              <a:ext cx="1982100" cy="2152975"/>
            </a:xfrm>
            <a:custGeom>
              <a:rect b="b" l="l" r="r" t="t"/>
              <a:pathLst>
                <a:path extrusionOk="0" h="86119" w="79284">
                  <a:moveTo>
                    <a:pt x="24651" y="0"/>
                  </a:moveTo>
                  <a:cubicBezTo>
                    <a:pt x="20612" y="0"/>
                    <a:pt x="16855" y="1003"/>
                    <a:pt x="13616" y="3120"/>
                  </a:cubicBezTo>
                  <a:cubicBezTo>
                    <a:pt x="0" y="11993"/>
                    <a:pt x="612" y="37044"/>
                    <a:pt x="14993" y="59112"/>
                  </a:cubicBezTo>
                  <a:cubicBezTo>
                    <a:pt x="25947" y="75922"/>
                    <a:pt x="41716" y="86118"/>
                    <a:pt x="54627" y="86118"/>
                  </a:cubicBezTo>
                  <a:cubicBezTo>
                    <a:pt x="58665" y="86118"/>
                    <a:pt x="62424" y="85121"/>
                    <a:pt x="65668" y="83016"/>
                  </a:cubicBezTo>
                  <a:cubicBezTo>
                    <a:pt x="79284" y="74143"/>
                    <a:pt x="78634" y="49053"/>
                    <a:pt x="64253" y="26985"/>
                  </a:cubicBezTo>
                  <a:cubicBezTo>
                    <a:pt x="53303" y="10211"/>
                    <a:pt x="37542" y="0"/>
                    <a:pt x="24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119025" y="493400"/>
              <a:ext cx="813700" cy="585200"/>
            </a:xfrm>
            <a:custGeom>
              <a:rect b="b" l="l" r="r" t="t"/>
              <a:pathLst>
                <a:path extrusionOk="0" h="23408" w="32548">
                  <a:moveTo>
                    <a:pt x="24937" y="1"/>
                  </a:moveTo>
                  <a:lnTo>
                    <a:pt x="1110" y="15567"/>
                  </a:lnTo>
                  <a:cubicBezTo>
                    <a:pt x="421" y="18129"/>
                    <a:pt x="77" y="20768"/>
                    <a:pt x="1" y="23407"/>
                  </a:cubicBezTo>
                  <a:lnTo>
                    <a:pt x="32548" y="2181"/>
                  </a:lnTo>
                  <a:cubicBezTo>
                    <a:pt x="30100" y="1148"/>
                    <a:pt x="27538" y="460"/>
                    <a:pt x="24937" y="1"/>
                  </a:cubicBezTo>
                  <a:close/>
                </a:path>
              </a:pathLst>
            </a:custGeom>
            <a:solidFill>
              <a:srgbClr val="9646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940350" y="1873125"/>
              <a:ext cx="971475" cy="702800"/>
            </a:xfrm>
            <a:custGeom>
              <a:rect b="b" l="l" r="r" t="t"/>
              <a:pathLst>
                <a:path extrusionOk="0" h="28112" w="38859">
                  <a:moveTo>
                    <a:pt x="38438" y="1"/>
                  </a:moveTo>
                  <a:lnTo>
                    <a:pt x="1" y="25052"/>
                  </a:lnTo>
                  <a:cubicBezTo>
                    <a:pt x="1990" y="26237"/>
                    <a:pt x="4055" y="27270"/>
                    <a:pt x="6197" y="28112"/>
                  </a:cubicBezTo>
                  <a:lnTo>
                    <a:pt x="38782" y="6885"/>
                  </a:lnTo>
                  <a:cubicBezTo>
                    <a:pt x="38859" y="4590"/>
                    <a:pt x="38744" y="2257"/>
                    <a:pt x="38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126675" y="624400"/>
              <a:ext cx="1094825" cy="785025"/>
            </a:xfrm>
            <a:custGeom>
              <a:rect b="b" l="l" r="r" t="t"/>
              <a:pathLst>
                <a:path extrusionOk="0" h="31401" w="43793">
                  <a:moveTo>
                    <a:pt x="38438" y="0"/>
                  </a:moveTo>
                  <a:lnTo>
                    <a:pt x="1" y="25052"/>
                  </a:lnTo>
                  <a:cubicBezTo>
                    <a:pt x="268" y="27193"/>
                    <a:pt x="651" y="29297"/>
                    <a:pt x="1148" y="31400"/>
                  </a:cubicBezTo>
                  <a:lnTo>
                    <a:pt x="43792" y="3634"/>
                  </a:lnTo>
                  <a:cubicBezTo>
                    <a:pt x="42071" y="2333"/>
                    <a:pt x="40274" y="1110"/>
                    <a:pt x="38438" y="0"/>
                  </a:cubicBezTo>
                  <a:close/>
                </a:path>
              </a:pathLst>
            </a:custGeom>
            <a:solidFill>
              <a:srgbClr val="9646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321725" y="1039375"/>
              <a:ext cx="1308050" cy="923650"/>
            </a:xfrm>
            <a:custGeom>
              <a:rect b="b" l="l" r="r" t="t"/>
              <a:pathLst>
                <a:path extrusionOk="0" h="36946" w="52322">
                  <a:moveTo>
                    <a:pt x="48879" y="0"/>
                  </a:moveTo>
                  <a:lnTo>
                    <a:pt x="1" y="31821"/>
                  </a:lnTo>
                  <a:cubicBezTo>
                    <a:pt x="957" y="33542"/>
                    <a:pt x="1951" y="35263"/>
                    <a:pt x="3061" y="36946"/>
                  </a:cubicBezTo>
                  <a:lnTo>
                    <a:pt x="52321" y="4857"/>
                  </a:lnTo>
                  <a:cubicBezTo>
                    <a:pt x="51212" y="3136"/>
                    <a:pt x="50065" y="1530"/>
                    <a:pt x="48879" y="0"/>
                  </a:cubicBezTo>
                  <a:close/>
                </a:path>
              </a:pathLst>
            </a:custGeom>
            <a:solidFill>
              <a:srgbClr val="9646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199350" y="815625"/>
              <a:ext cx="1248750" cy="885425"/>
            </a:xfrm>
            <a:custGeom>
              <a:rect b="b" l="l" r="r" t="t"/>
              <a:pathLst>
                <a:path extrusionOk="0" h="35417" w="49950">
                  <a:moveTo>
                    <a:pt x="45666" y="1"/>
                  </a:moveTo>
                  <a:lnTo>
                    <a:pt x="0" y="29756"/>
                  </a:lnTo>
                  <a:cubicBezTo>
                    <a:pt x="651" y="31630"/>
                    <a:pt x="1377" y="33542"/>
                    <a:pt x="2219" y="35416"/>
                  </a:cubicBezTo>
                  <a:lnTo>
                    <a:pt x="49949" y="4322"/>
                  </a:lnTo>
                  <a:cubicBezTo>
                    <a:pt x="48534" y="2793"/>
                    <a:pt x="47119" y="1339"/>
                    <a:pt x="45666" y="1"/>
                  </a:cubicBezTo>
                  <a:close/>
                </a:path>
              </a:pathLst>
            </a:custGeom>
            <a:solidFill>
              <a:srgbClr val="9646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484275" y="1288925"/>
              <a:ext cx="1288925" cy="911225"/>
            </a:xfrm>
            <a:custGeom>
              <a:rect b="b" l="l" r="r" t="t"/>
              <a:pathLst>
                <a:path extrusionOk="0" h="36449" w="51557">
                  <a:moveTo>
                    <a:pt x="48879" y="0"/>
                  </a:moveTo>
                  <a:lnTo>
                    <a:pt x="1" y="31821"/>
                  </a:lnTo>
                  <a:cubicBezTo>
                    <a:pt x="1263" y="33466"/>
                    <a:pt x="2525" y="34996"/>
                    <a:pt x="3825" y="36449"/>
                  </a:cubicBezTo>
                  <a:lnTo>
                    <a:pt x="51556" y="5355"/>
                  </a:lnTo>
                  <a:cubicBezTo>
                    <a:pt x="50753" y="3557"/>
                    <a:pt x="49835" y="1760"/>
                    <a:pt x="48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3285525" y="2241250"/>
              <a:ext cx="596675" cy="397100"/>
            </a:xfrm>
            <a:custGeom>
              <a:rect b="b" l="l" r="r" t="t"/>
              <a:pathLst>
                <a:path extrusionOk="0" h="15884" w="23867">
                  <a:moveTo>
                    <a:pt x="23866" y="0"/>
                  </a:moveTo>
                  <a:lnTo>
                    <a:pt x="1" y="15567"/>
                  </a:lnTo>
                  <a:cubicBezTo>
                    <a:pt x="1398" y="15776"/>
                    <a:pt x="2773" y="15883"/>
                    <a:pt x="4115" y="15883"/>
                  </a:cubicBezTo>
                  <a:cubicBezTo>
                    <a:pt x="8172" y="15883"/>
                    <a:pt x="11937" y="14901"/>
                    <a:pt x="15184" y="12775"/>
                  </a:cubicBezTo>
                  <a:cubicBezTo>
                    <a:pt x="19506" y="9944"/>
                    <a:pt x="22374" y="5470"/>
                    <a:pt x="23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86975" y="1564300"/>
              <a:ext cx="1185650" cy="844300"/>
            </a:xfrm>
            <a:custGeom>
              <a:rect b="b" l="l" r="r" t="t"/>
              <a:pathLst>
                <a:path extrusionOk="0" h="33772" w="47426">
                  <a:moveTo>
                    <a:pt x="45666" y="0"/>
                  </a:moveTo>
                  <a:lnTo>
                    <a:pt x="1" y="29756"/>
                  </a:lnTo>
                  <a:cubicBezTo>
                    <a:pt x="1569" y="31209"/>
                    <a:pt x="3175" y="32548"/>
                    <a:pt x="4782" y="33771"/>
                  </a:cubicBezTo>
                  <a:lnTo>
                    <a:pt x="47426" y="5967"/>
                  </a:lnTo>
                  <a:cubicBezTo>
                    <a:pt x="46967" y="4016"/>
                    <a:pt x="46393" y="2027"/>
                    <a:pt x="4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4955925" y="4759000"/>
              <a:ext cx="663575" cy="582575"/>
            </a:xfrm>
            <a:custGeom>
              <a:rect b="b" l="l" r="r" t="t"/>
              <a:pathLst>
                <a:path extrusionOk="0" h="23303" w="26543">
                  <a:moveTo>
                    <a:pt x="13309" y="0"/>
                  </a:moveTo>
                  <a:cubicBezTo>
                    <a:pt x="11116" y="0"/>
                    <a:pt x="8896" y="617"/>
                    <a:pt x="6923" y="1905"/>
                  </a:cubicBezTo>
                  <a:cubicBezTo>
                    <a:pt x="1530" y="5385"/>
                    <a:pt x="0" y="12613"/>
                    <a:pt x="3519" y="18006"/>
                  </a:cubicBezTo>
                  <a:cubicBezTo>
                    <a:pt x="5756" y="21436"/>
                    <a:pt x="9494" y="23303"/>
                    <a:pt x="13307" y="23303"/>
                  </a:cubicBezTo>
                  <a:cubicBezTo>
                    <a:pt x="15489" y="23303"/>
                    <a:pt x="17695" y="22691"/>
                    <a:pt x="19658" y="21410"/>
                  </a:cubicBezTo>
                  <a:cubicBezTo>
                    <a:pt x="25051" y="17891"/>
                    <a:pt x="26543" y="10663"/>
                    <a:pt x="23062" y="5270"/>
                  </a:cubicBezTo>
                  <a:cubicBezTo>
                    <a:pt x="20831" y="1851"/>
                    <a:pt x="17109" y="0"/>
                    <a:pt x="1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5138550" y="4919425"/>
              <a:ext cx="299300" cy="262675"/>
            </a:xfrm>
            <a:custGeom>
              <a:rect b="b" l="l" r="r" t="t"/>
              <a:pathLst>
                <a:path extrusionOk="0" h="10507" w="11972">
                  <a:moveTo>
                    <a:pt x="5963" y="1"/>
                  </a:moveTo>
                  <a:cubicBezTo>
                    <a:pt x="4981" y="1"/>
                    <a:pt x="3987" y="273"/>
                    <a:pt x="3098" y="842"/>
                  </a:cubicBezTo>
                  <a:cubicBezTo>
                    <a:pt x="689" y="2448"/>
                    <a:pt x="0" y="5699"/>
                    <a:pt x="1568" y="8109"/>
                  </a:cubicBezTo>
                  <a:cubicBezTo>
                    <a:pt x="2563" y="9662"/>
                    <a:pt x="4250" y="10506"/>
                    <a:pt x="5967" y="10506"/>
                  </a:cubicBezTo>
                  <a:cubicBezTo>
                    <a:pt x="6956" y="10506"/>
                    <a:pt x="7954" y="10226"/>
                    <a:pt x="8835" y="9639"/>
                  </a:cubicBezTo>
                  <a:cubicBezTo>
                    <a:pt x="11283" y="8070"/>
                    <a:pt x="11971" y="4820"/>
                    <a:pt x="10365" y="2372"/>
                  </a:cubicBezTo>
                  <a:cubicBezTo>
                    <a:pt x="9366" y="837"/>
                    <a:pt x="7685" y="1"/>
                    <a:pt x="5963" y="1"/>
                  </a:cubicBezTo>
                  <a:close/>
                </a:path>
              </a:pathLst>
            </a:custGeom>
            <a:solidFill>
              <a:srgbClr val="B75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039675" y="393375"/>
              <a:ext cx="1810950" cy="3548900"/>
            </a:xfrm>
            <a:custGeom>
              <a:rect b="b" l="l" r="r" t="t"/>
              <a:pathLst>
                <a:path extrusionOk="0" h="141956" w="72438">
                  <a:moveTo>
                    <a:pt x="22703" y="1"/>
                  </a:moveTo>
                  <a:cubicBezTo>
                    <a:pt x="18316" y="1"/>
                    <a:pt x="14232" y="1090"/>
                    <a:pt x="10709" y="3390"/>
                  </a:cubicBezTo>
                  <a:cubicBezTo>
                    <a:pt x="5011" y="7100"/>
                    <a:pt x="1607" y="13410"/>
                    <a:pt x="498" y="21174"/>
                  </a:cubicBezTo>
                  <a:cubicBezTo>
                    <a:pt x="345" y="21518"/>
                    <a:pt x="306" y="21824"/>
                    <a:pt x="306" y="22169"/>
                  </a:cubicBezTo>
                  <a:lnTo>
                    <a:pt x="306" y="22742"/>
                  </a:lnTo>
                  <a:cubicBezTo>
                    <a:pt x="0" y="25764"/>
                    <a:pt x="0" y="28823"/>
                    <a:pt x="306" y="31845"/>
                  </a:cubicBezTo>
                  <a:lnTo>
                    <a:pt x="306" y="81182"/>
                  </a:lnTo>
                  <a:cubicBezTo>
                    <a:pt x="306" y="82597"/>
                    <a:pt x="1454" y="83783"/>
                    <a:pt x="2907" y="83783"/>
                  </a:cubicBezTo>
                  <a:cubicBezTo>
                    <a:pt x="4322" y="83783"/>
                    <a:pt x="5508" y="82597"/>
                    <a:pt x="5508" y="81182"/>
                  </a:cubicBezTo>
                  <a:lnTo>
                    <a:pt x="5508" y="51580"/>
                  </a:lnTo>
                  <a:cubicBezTo>
                    <a:pt x="6579" y="54104"/>
                    <a:pt x="7764" y="56552"/>
                    <a:pt x="9103" y="58923"/>
                  </a:cubicBezTo>
                  <a:lnTo>
                    <a:pt x="9103" y="106119"/>
                  </a:lnTo>
                  <a:cubicBezTo>
                    <a:pt x="9103" y="107457"/>
                    <a:pt x="10174" y="108528"/>
                    <a:pt x="11474" y="108528"/>
                  </a:cubicBezTo>
                  <a:cubicBezTo>
                    <a:pt x="12813" y="108528"/>
                    <a:pt x="13884" y="107457"/>
                    <a:pt x="13884" y="106119"/>
                  </a:cubicBezTo>
                  <a:lnTo>
                    <a:pt x="13884" y="66534"/>
                  </a:lnTo>
                  <a:cubicBezTo>
                    <a:pt x="14496" y="67414"/>
                    <a:pt x="15107" y="68255"/>
                    <a:pt x="15758" y="69096"/>
                  </a:cubicBezTo>
                  <a:lnTo>
                    <a:pt x="15758" y="138513"/>
                  </a:lnTo>
                  <a:cubicBezTo>
                    <a:pt x="15758" y="140425"/>
                    <a:pt x="17326" y="141955"/>
                    <a:pt x="19238" y="141955"/>
                  </a:cubicBezTo>
                  <a:cubicBezTo>
                    <a:pt x="21150" y="141955"/>
                    <a:pt x="22680" y="140425"/>
                    <a:pt x="22680" y="138513"/>
                  </a:cubicBezTo>
                  <a:lnTo>
                    <a:pt x="22680" y="67069"/>
                  </a:lnTo>
                  <a:cubicBezTo>
                    <a:pt x="22871" y="66955"/>
                    <a:pt x="23063" y="66840"/>
                    <a:pt x="23254" y="66725"/>
                  </a:cubicBezTo>
                  <a:cubicBezTo>
                    <a:pt x="27155" y="63971"/>
                    <a:pt x="28952" y="59573"/>
                    <a:pt x="30674" y="55290"/>
                  </a:cubicBezTo>
                  <a:cubicBezTo>
                    <a:pt x="31638" y="52896"/>
                    <a:pt x="33557" y="52348"/>
                    <a:pt x="35788" y="52348"/>
                  </a:cubicBezTo>
                  <a:cubicBezTo>
                    <a:pt x="37675" y="52348"/>
                    <a:pt x="39785" y="52740"/>
                    <a:pt x="41730" y="52740"/>
                  </a:cubicBezTo>
                  <a:cubicBezTo>
                    <a:pt x="42226" y="52740"/>
                    <a:pt x="42712" y="52715"/>
                    <a:pt x="43180" y="52651"/>
                  </a:cubicBezTo>
                  <a:cubicBezTo>
                    <a:pt x="49414" y="51809"/>
                    <a:pt x="49643" y="46646"/>
                    <a:pt x="52741" y="42362"/>
                  </a:cubicBezTo>
                  <a:cubicBezTo>
                    <a:pt x="54042" y="40527"/>
                    <a:pt x="55189" y="38844"/>
                    <a:pt x="57446" y="38461"/>
                  </a:cubicBezTo>
                  <a:cubicBezTo>
                    <a:pt x="57869" y="38391"/>
                    <a:pt x="58297" y="38359"/>
                    <a:pt x="58725" y="38359"/>
                  </a:cubicBezTo>
                  <a:cubicBezTo>
                    <a:pt x="61085" y="38359"/>
                    <a:pt x="63494" y="39317"/>
                    <a:pt x="65630" y="40029"/>
                  </a:cubicBezTo>
                  <a:cubicBezTo>
                    <a:pt x="67848" y="40794"/>
                    <a:pt x="70105" y="41406"/>
                    <a:pt x="72438" y="41865"/>
                  </a:cubicBezTo>
                  <a:cubicBezTo>
                    <a:pt x="70526" y="37505"/>
                    <a:pt x="68269" y="33298"/>
                    <a:pt x="65668" y="29282"/>
                  </a:cubicBezTo>
                  <a:cubicBezTo>
                    <a:pt x="53788" y="11083"/>
                    <a:pt x="36698" y="1"/>
                    <a:pt x="22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2"/>
          <p:cNvGrpSpPr/>
          <p:nvPr/>
        </p:nvGrpSpPr>
        <p:grpSpPr>
          <a:xfrm rot="1133825">
            <a:off x="5927657" y="3936748"/>
            <a:ext cx="1198304" cy="803079"/>
            <a:chOff x="238125" y="461875"/>
            <a:chExt cx="7107950" cy="4763600"/>
          </a:xfrm>
        </p:grpSpPr>
        <p:sp>
          <p:nvSpPr>
            <p:cNvPr id="523" name="Google Shape;523;p2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2"/>
          <p:cNvGrpSpPr/>
          <p:nvPr/>
        </p:nvGrpSpPr>
        <p:grpSpPr>
          <a:xfrm rot="-2700000">
            <a:off x="7563231" y="2287325"/>
            <a:ext cx="884590" cy="592834"/>
            <a:chOff x="238125" y="461875"/>
            <a:chExt cx="7107950" cy="4763600"/>
          </a:xfrm>
        </p:grpSpPr>
        <p:sp>
          <p:nvSpPr>
            <p:cNvPr id="539" name="Google Shape;539;p2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2"/>
          <p:cNvGrpSpPr/>
          <p:nvPr/>
        </p:nvGrpSpPr>
        <p:grpSpPr>
          <a:xfrm>
            <a:off x="4005383" y="104235"/>
            <a:ext cx="1146248" cy="361596"/>
            <a:chOff x="966166" y="1647825"/>
            <a:chExt cx="1678500" cy="529500"/>
          </a:xfrm>
        </p:grpSpPr>
        <p:sp>
          <p:nvSpPr>
            <p:cNvPr id="555" name="Google Shape;555;p2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"/>
          <p:cNvSpPr txBox="1"/>
          <p:nvPr>
            <p:ph type="title"/>
          </p:nvPr>
        </p:nvSpPr>
        <p:spPr>
          <a:xfrm flipH="1">
            <a:off x="2563426" y="2649426"/>
            <a:ext cx="50676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Planteamiento del Problema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65" name="Google Shape;565;p3"/>
          <p:cNvGrpSpPr/>
          <p:nvPr/>
        </p:nvGrpSpPr>
        <p:grpSpPr>
          <a:xfrm rot="6542950">
            <a:off x="1718759" y="646699"/>
            <a:ext cx="1690328" cy="1599227"/>
            <a:chOff x="4148746" y="2889997"/>
            <a:chExt cx="846407" cy="800790"/>
          </a:xfrm>
        </p:grpSpPr>
        <p:grpSp>
          <p:nvGrpSpPr>
            <p:cNvPr id="566" name="Google Shape;566;p3"/>
            <p:cNvGrpSpPr/>
            <p:nvPr/>
          </p:nvGrpSpPr>
          <p:grpSpPr>
            <a:xfrm>
              <a:off x="4148746" y="3205749"/>
              <a:ext cx="458515" cy="485038"/>
              <a:chOff x="1311125" y="238125"/>
              <a:chExt cx="4903900" cy="5187575"/>
            </a:xfrm>
          </p:grpSpPr>
          <p:sp>
            <p:nvSpPr>
              <p:cNvPr id="567" name="Google Shape;567;p3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rect b="b" l="l" r="r" t="t"/>
                <a:pathLst>
                  <a:path extrusionOk="0" h="207503" w="196156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rect b="b" l="l" r="r" t="t"/>
                <a:pathLst>
                  <a:path extrusionOk="0" h="30120" w="30717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rect b="b" l="l" r="r" t="t"/>
                <a:pathLst>
                  <a:path extrusionOk="0" h="58019" w="76278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rect b="b" l="l" r="r" t="t"/>
                <a:pathLst>
                  <a:path extrusionOk="0" h="58074" w="74146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rect b="b" l="l" r="r" t="t"/>
                <a:pathLst>
                  <a:path extrusionOk="0" h="77346" w="54764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rect b="b" l="l" r="r" t="t"/>
                <a:pathLst>
                  <a:path extrusionOk="0" h="77354" w="54948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rect b="b" l="l" r="r" t="t"/>
                <a:pathLst>
                  <a:path extrusionOk="0" h="58105" w="76023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rect b="b" l="l" r="r" t="t"/>
                <a:pathLst>
                  <a:path extrusionOk="0" h="58609" w="79436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5" name="Google Shape;575;p3"/>
            <p:cNvGrpSpPr/>
            <p:nvPr/>
          </p:nvGrpSpPr>
          <p:grpSpPr>
            <a:xfrm>
              <a:off x="4607255" y="3173981"/>
              <a:ext cx="387898" cy="410337"/>
              <a:chOff x="1311125" y="238125"/>
              <a:chExt cx="4903900" cy="5187575"/>
            </a:xfrm>
          </p:grpSpPr>
          <p:sp>
            <p:nvSpPr>
              <p:cNvPr id="576" name="Google Shape;576;p3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rect b="b" l="l" r="r" t="t"/>
                <a:pathLst>
                  <a:path extrusionOk="0" h="207503" w="196156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rect b="b" l="l" r="r" t="t"/>
                <a:pathLst>
                  <a:path extrusionOk="0" h="30120" w="30717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rect b="b" l="l" r="r" t="t"/>
                <a:pathLst>
                  <a:path extrusionOk="0" h="58019" w="76278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rect b="b" l="l" r="r" t="t"/>
                <a:pathLst>
                  <a:path extrusionOk="0" h="58074" w="74146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rect b="b" l="l" r="r" t="t"/>
                <a:pathLst>
                  <a:path extrusionOk="0" h="77346" w="54764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rect b="b" l="l" r="r" t="t"/>
                <a:pathLst>
                  <a:path extrusionOk="0" h="77354" w="54948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rect b="b" l="l" r="r" t="t"/>
                <a:pathLst>
                  <a:path extrusionOk="0" h="58105" w="76023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rect b="b" l="l" r="r" t="t"/>
                <a:pathLst>
                  <a:path extrusionOk="0" h="58609" w="79436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4" name="Google Shape;584;p3"/>
            <p:cNvGrpSpPr/>
            <p:nvPr/>
          </p:nvGrpSpPr>
          <p:grpSpPr>
            <a:xfrm>
              <a:off x="4385657" y="2889997"/>
              <a:ext cx="297667" cy="314886"/>
              <a:chOff x="1311125" y="238125"/>
              <a:chExt cx="4903900" cy="5187575"/>
            </a:xfrm>
          </p:grpSpPr>
          <p:sp>
            <p:nvSpPr>
              <p:cNvPr id="585" name="Google Shape;585;p3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rect b="b" l="l" r="r" t="t"/>
                <a:pathLst>
                  <a:path extrusionOk="0" h="207503" w="196156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rect b="b" l="l" r="r" t="t"/>
                <a:pathLst>
                  <a:path extrusionOk="0" h="30120" w="30717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rect b="b" l="l" r="r" t="t"/>
                <a:pathLst>
                  <a:path extrusionOk="0" h="58019" w="76278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rect b="b" l="l" r="r" t="t"/>
                <a:pathLst>
                  <a:path extrusionOk="0" h="58074" w="74146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rect b="b" l="l" r="r" t="t"/>
                <a:pathLst>
                  <a:path extrusionOk="0" h="77346" w="54764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rect b="b" l="l" r="r" t="t"/>
                <a:pathLst>
                  <a:path extrusionOk="0" h="77354" w="54948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rect b="b" l="l" r="r" t="t"/>
                <a:pathLst>
                  <a:path extrusionOk="0" h="58105" w="76023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rect b="b" l="l" r="r" t="t"/>
                <a:pathLst>
                  <a:path extrusionOk="0" h="58609" w="79436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3" name="Google Shape;593;p3"/>
          <p:cNvGrpSpPr/>
          <p:nvPr/>
        </p:nvGrpSpPr>
        <p:grpSpPr>
          <a:xfrm rot="2111437">
            <a:off x="269201" y="3070191"/>
            <a:ext cx="1595994" cy="1070266"/>
            <a:chOff x="238125" y="461875"/>
            <a:chExt cx="7107950" cy="4763600"/>
          </a:xfrm>
        </p:grpSpPr>
        <p:sp>
          <p:nvSpPr>
            <p:cNvPr id="594" name="Google Shape;594;p3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3"/>
          <p:cNvGrpSpPr/>
          <p:nvPr/>
        </p:nvGrpSpPr>
        <p:grpSpPr>
          <a:xfrm rot="-7839973">
            <a:off x="7146918" y="618674"/>
            <a:ext cx="884606" cy="592845"/>
            <a:chOff x="238125" y="461875"/>
            <a:chExt cx="7107950" cy="4763600"/>
          </a:xfrm>
        </p:grpSpPr>
        <p:sp>
          <p:nvSpPr>
            <p:cNvPr id="610" name="Google Shape;610;p3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3"/>
          <p:cNvGrpSpPr/>
          <p:nvPr/>
        </p:nvGrpSpPr>
        <p:grpSpPr>
          <a:xfrm>
            <a:off x="4005383" y="104235"/>
            <a:ext cx="1146248" cy="361596"/>
            <a:chOff x="966166" y="1647825"/>
            <a:chExt cx="1678500" cy="529500"/>
          </a:xfrm>
        </p:grpSpPr>
        <p:sp>
          <p:nvSpPr>
            <p:cNvPr id="626" name="Google Shape;626;p3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8" name="Google Shape;628;p3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4"/>
          <p:cNvGrpSpPr/>
          <p:nvPr/>
        </p:nvGrpSpPr>
        <p:grpSpPr>
          <a:xfrm>
            <a:off x="4005383" y="104236"/>
            <a:ext cx="1146248" cy="361596"/>
            <a:chOff x="966166" y="1647825"/>
            <a:chExt cx="1678500" cy="529500"/>
          </a:xfrm>
        </p:grpSpPr>
        <p:sp>
          <p:nvSpPr>
            <p:cNvPr id="636" name="Google Shape;636;p4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p4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4"/>
          <p:cNvGrpSpPr/>
          <p:nvPr/>
        </p:nvGrpSpPr>
        <p:grpSpPr>
          <a:xfrm rot="2036568">
            <a:off x="320737" y="1875870"/>
            <a:ext cx="1097846" cy="1125811"/>
            <a:chOff x="982650" y="1801525"/>
            <a:chExt cx="552550" cy="566625"/>
          </a:xfrm>
        </p:grpSpPr>
        <p:sp>
          <p:nvSpPr>
            <p:cNvPr id="642" name="Google Shape;642;p4"/>
            <p:cNvSpPr/>
            <p:nvPr/>
          </p:nvSpPr>
          <p:spPr>
            <a:xfrm>
              <a:off x="982650" y="1801525"/>
              <a:ext cx="552550" cy="566625"/>
            </a:xfrm>
            <a:custGeom>
              <a:rect b="b" l="l" r="r" t="t"/>
              <a:pathLst>
                <a:path extrusionOk="0" h="22665" w="22102">
                  <a:moveTo>
                    <a:pt x="8476" y="0"/>
                  </a:moveTo>
                  <a:cubicBezTo>
                    <a:pt x="7526" y="0"/>
                    <a:pt x="6754" y="772"/>
                    <a:pt x="6754" y="1722"/>
                  </a:cubicBezTo>
                  <a:cubicBezTo>
                    <a:pt x="6754" y="2412"/>
                    <a:pt x="7162" y="3006"/>
                    <a:pt x="7749" y="3281"/>
                  </a:cubicBezTo>
                  <a:lnTo>
                    <a:pt x="8045" y="3867"/>
                  </a:lnTo>
                  <a:cubicBezTo>
                    <a:pt x="7192" y="4676"/>
                    <a:pt x="6695" y="5804"/>
                    <a:pt x="6695" y="7021"/>
                  </a:cubicBezTo>
                  <a:cubicBezTo>
                    <a:pt x="6695" y="7303"/>
                    <a:pt x="6717" y="7570"/>
                    <a:pt x="6769" y="7837"/>
                  </a:cubicBezTo>
                  <a:cubicBezTo>
                    <a:pt x="5893" y="7830"/>
                    <a:pt x="5107" y="7822"/>
                    <a:pt x="4424" y="7822"/>
                  </a:cubicBezTo>
                  <a:cubicBezTo>
                    <a:pt x="2116" y="7822"/>
                    <a:pt x="1507" y="7889"/>
                    <a:pt x="1188" y="7963"/>
                  </a:cubicBezTo>
                  <a:cubicBezTo>
                    <a:pt x="476" y="8134"/>
                    <a:pt x="1" y="8765"/>
                    <a:pt x="16" y="9537"/>
                  </a:cubicBezTo>
                  <a:cubicBezTo>
                    <a:pt x="30" y="10798"/>
                    <a:pt x="1359" y="12483"/>
                    <a:pt x="1767" y="12965"/>
                  </a:cubicBezTo>
                  <a:cubicBezTo>
                    <a:pt x="2442" y="13782"/>
                    <a:pt x="3800" y="15192"/>
                    <a:pt x="5270" y="15489"/>
                  </a:cubicBezTo>
                  <a:cubicBezTo>
                    <a:pt x="5396" y="15518"/>
                    <a:pt x="5515" y="15533"/>
                    <a:pt x="5641" y="15540"/>
                  </a:cubicBezTo>
                  <a:cubicBezTo>
                    <a:pt x="5641" y="15555"/>
                    <a:pt x="5656" y="15667"/>
                    <a:pt x="5656" y="15667"/>
                  </a:cubicBezTo>
                  <a:cubicBezTo>
                    <a:pt x="5693" y="15963"/>
                    <a:pt x="5745" y="16253"/>
                    <a:pt x="5812" y="16542"/>
                  </a:cubicBezTo>
                  <a:lnTo>
                    <a:pt x="5812" y="16550"/>
                  </a:lnTo>
                  <a:cubicBezTo>
                    <a:pt x="5938" y="17143"/>
                    <a:pt x="6123" y="17707"/>
                    <a:pt x="6353" y="18242"/>
                  </a:cubicBezTo>
                  <a:lnTo>
                    <a:pt x="6383" y="18301"/>
                  </a:lnTo>
                  <a:cubicBezTo>
                    <a:pt x="6405" y="18368"/>
                    <a:pt x="6442" y="18427"/>
                    <a:pt x="6472" y="18494"/>
                  </a:cubicBezTo>
                  <a:lnTo>
                    <a:pt x="6509" y="18576"/>
                  </a:lnTo>
                  <a:cubicBezTo>
                    <a:pt x="6539" y="18635"/>
                    <a:pt x="6569" y="18695"/>
                    <a:pt x="6598" y="18754"/>
                  </a:cubicBezTo>
                  <a:cubicBezTo>
                    <a:pt x="6613" y="18784"/>
                    <a:pt x="6628" y="18813"/>
                    <a:pt x="6650" y="18843"/>
                  </a:cubicBezTo>
                  <a:cubicBezTo>
                    <a:pt x="6680" y="18902"/>
                    <a:pt x="6710" y="18954"/>
                    <a:pt x="6739" y="19006"/>
                  </a:cubicBezTo>
                  <a:cubicBezTo>
                    <a:pt x="6754" y="19036"/>
                    <a:pt x="6799" y="19110"/>
                    <a:pt x="6799" y="19110"/>
                  </a:cubicBezTo>
                  <a:cubicBezTo>
                    <a:pt x="6828" y="19162"/>
                    <a:pt x="6858" y="19214"/>
                    <a:pt x="6888" y="19259"/>
                  </a:cubicBezTo>
                  <a:cubicBezTo>
                    <a:pt x="6903" y="19288"/>
                    <a:pt x="6962" y="19385"/>
                    <a:pt x="6962" y="19385"/>
                  </a:cubicBezTo>
                  <a:cubicBezTo>
                    <a:pt x="6992" y="19422"/>
                    <a:pt x="7021" y="19466"/>
                    <a:pt x="7044" y="19503"/>
                  </a:cubicBezTo>
                  <a:cubicBezTo>
                    <a:pt x="7066" y="19533"/>
                    <a:pt x="7088" y="19563"/>
                    <a:pt x="7110" y="19592"/>
                  </a:cubicBezTo>
                  <a:lnTo>
                    <a:pt x="7140" y="19637"/>
                  </a:lnTo>
                  <a:cubicBezTo>
                    <a:pt x="7162" y="19674"/>
                    <a:pt x="7192" y="19711"/>
                    <a:pt x="7214" y="19741"/>
                  </a:cubicBezTo>
                  <a:cubicBezTo>
                    <a:pt x="7259" y="19800"/>
                    <a:pt x="7296" y="19852"/>
                    <a:pt x="7340" y="19904"/>
                  </a:cubicBezTo>
                  <a:cubicBezTo>
                    <a:pt x="7919" y="20631"/>
                    <a:pt x="8617" y="21181"/>
                    <a:pt x="9366" y="21507"/>
                  </a:cubicBezTo>
                  <a:lnTo>
                    <a:pt x="10183" y="22316"/>
                  </a:lnTo>
                  <a:cubicBezTo>
                    <a:pt x="10428" y="22546"/>
                    <a:pt x="10739" y="22665"/>
                    <a:pt x="11051" y="22665"/>
                  </a:cubicBezTo>
                  <a:cubicBezTo>
                    <a:pt x="11363" y="22665"/>
                    <a:pt x="11674" y="22546"/>
                    <a:pt x="11919" y="22316"/>
                  </a:cubicBezTo>
                  <a:lnTo>
                    <a:pt x="12736" y="21515"/>
                  </a:lnTo>
                  <a:cubicBezTo>
                    <a:pt x="13470" y="21195"/>
                    <a:pt x="14146" y="20661"/>
                    <a:pt x="14717" y="19964"/>
                  </a:cubicBezTo>
                  <a:cubicBezTo>
                    <a:pt x="14777" y="19889"/>
                    <a:pt x="14828" y="19815"/>
                    <a:pt x="14888" y="19741"/>
                  </a:cubicBezTo>
                  <a:cubicBezTo>
                    <a:pt x="14910" y="19711"/>
                    <a:pt x="14932" y="19682"/>
                    <a:pt x="14955" y="19644"/>
                  </a:cubicBezTo>
                  <a:lnTo>
                    <a:pt x="14984" y="19607"/>
                  </a:lnTo>
                  <a:cubicBezTo>
                    <a:pt x="15007" y="19570"/>
                    <a:pt x="15029" y="19541"/>
                    <a:pt x="15059" y="19503"/>
                  </a:cubicBezTo>
                  <a:cubicBezTo>
                    <a:pt x="15081" y="19466"/>
                    <a:pt x="15103" y="19429"/>
                    <a:pt x="15133" y="19392"/>
                  </a:cubicBezTo>
                  <a:lnTo>
                    <a:pt x="15155" y="19355"/>
                  </a:lnTo>
                  <a:cubicBezTo>
                    <a:pt x="15177" y="19325"/>
                    <a:pt x="15192" y="19288"/>
                    <a:pt x="15214" y="19259"/>
                  </a:cubicBezTo>
                  <a:cubicBezTo>
                    <a:pt x="15244" y="19214"/>
                    <a:pt x="15274" y="19162"/>
                    <a:pt x="15303" y="19103"/>
                  </a:cubicBezTo>
                  <a:cubicBezTo>
                    <a:pt x="15326" y="19073"/>
                    <a:pt x="15348" y="19043"/>
                    <a:pt x="15363" y="19006"/>
                  </a:cubicBezTo>
                  <a:cubicBezTo>
                    <a:pt x="15392" y="18954"/>
                    <a:pt x="15422" y="18902"/>
                    <a:pt x="15452" y="18850"/>
                  </a:cubicBezTo>
                  <a:cubicBezTo>
                    <a:pt x="15467" y="18813"/>
                    <a:pt x="15489" y="18784"/>
                    <a:pt x="15504" y="18754"/>
                  </a:cubicBezTo>
                  <a:cubicBezTo>
                    <a:pt x="15534" y="18695"/>
                    <a:pt x="15563" y="18635"/>
                    <a:pt x="15593" y="18576"/>
                  </a:cubicBezTo>
                  <a:lnTo>
                    <a:pt x="15630" y="18494"/>
                  </a:lnTo>
                  <a:cubicBezTo>
                    <a:pt x="15660" y="18427"/>
                    <a:pt x="15689" y="18368"/>
                    <a:pt x="15719" y="18301"/>
                  </a:cubicBezTo>
                  <a:lnTo>
                    <a:pt x="15749" y="18234"/>
                  </a:lnTo>
                  <a:cubicBezTo>
                    <a:pt x="15979" y="17707"/>
                    <a:pt x="16164" y="17136"/>
                    <a:pt x="16290" y="16542"/>
                  </a:cubicBezTo>
                  <a:cubicBezTo>
                    <a:pt x="16290" y="16542"/>
                    <a:pt x="16290" y="16535"/>
                    <a:pt x="16290" y="16535"/>
                  </a:cubicBezTo>
                  <a:cubicBezTo>
                    <a:pt x="16357" y="16253"/>
                    <a:pt x="16402" y="15963"/>
                    <a:pt x="16439" y="15674"/>
                  </a:cubicBezTo>
                  <a:cubicBezTo>
                    <a:pt x="16439" y="15674"/>
                    <a:pt x="16454" y="15555"/>
                    <a:pt x="16461" y="15540"/>
                  </a:cubicBezTo>
                  <a:cubicBezTo>
                    <a:pt x="16580" y="15533"/>
                    <a:pt x="16706" y="15518"/>
                    <a:pt x="16825" y="15489"/>
                  </a:cubicBezTo>
                  <a:cubicBezTo>
                    <a:pt x="18302" y="15192"/>
                    <a:pt x="19660" y="13782"/>
                    <a:pt x="20335" y="12965"/>
                  </a:cubicBezTo>
                  <a:cubicBezTo>
                    <a:pt x="20743" y="12483"/>
                    <a:pt x="22072" y="10798"/>
                    <a:pt x="22087" y="9537"/>
                  </a:cubicBezTo>
                  <a:cubicBezTo>
                    <a:pt x="22101" y="8765"/>
                    <a:pt x="21626" y="8134"/>
                    <a:pt x="20914" y="7963"/>
                  </a:cubicBezTo>
                  <a:cubicBezTo>
                    <a:pt x="20610" y="7897"/>
                    <a:pt x="19994" y="7822"/>
                    <a:pt x="17678" y="7822"/>
                  </a:cubicBezTo>
                  <a:cubicBezTo>
                    <a:pt x="16995" y="7822"/>
                    <a:pt x="16209" y="7830"/>
                    <a:pt x="15333" y="7837"/>
                  </a:cubicBezTo>
                  <a:cubicBezTo>
                    <a:pt x="15385" y="7570"/>
                    <a:pt x="15407" y="7303"/>
                    <a:pt x="15407" y="7021"/>
                  </a:cubicBezTo>
                  <a:cubicBezTo>
                    <a:pt x="15407" y="5804"/>
                    <a:pt x="14910" y="4676"/>
                    <a:pt x="14049" y="3867"/>
                  </a:cubicBezTo>
                  <a:lnTo>
                    <a:pt x="14346" y="3281"/>
                  </a:lnTo>
                  <a:cubicBezTo>
                    <a:pt x="14940" y="3006"/>
                    <a:pt x="15348" y="2412"/>
                    <a:pt x="15348" y="1722"/>
                  </a:cubicBezTo>
                  <a:cubicBezTo>
                    <a:pt x="15348" y="772"/>
                    <a:pt x="14576" y="0"/>
                    <a:pt x="13626" y="0"/>
                  </a:cubicBezTo>
                  <a:cubicBezTo>
                    <a:pt x="12676" y="0"/>
                    <a:pt x="11904" y="772"/>
                    <a:pt x="11904" y="1722"/>
                  </a:cubicBezTo>
                  <a:cubicBezTo>
                    <a:pt x="11904" y="1767"/>
                    <a:pt x="11904" y="1811"/>
                    <a:pt x="11912" y="1848"/>
                  </a:cubicBezTo>
                  <a:lnTo>
                    <a:pt x="11481" y="2687"/>
                  </a:lnTo>
                  <a:cubicBezTo>
                    <a:pt x="11340" y="2672"/>
                    <a:pt x="11199" y="2665"/>
                    <a:pt x="11051" y="2665"/>
                  </a:cubicBezTo>
                  <a:cubicBezTo>
                    <a:pt x="10903" y="2665"/>
                    <a:pt x="10762" y="2672"/>
                    <a:pt x="10613" y="2687"/>
                  </a:cubicBezTo>
                  <a:lnTo>
                    <a:pt x="10190" y="1848"/>
                  </a:lnTo>
                  <a:cubicBezTo>
                    <a:pt x="10190" y="1811"/>
                    <a:pt x="10198" y="1767"/>
                    <a:pt x="10198" y="1722"/>
                  </a:cubicBezTo>
                  <a:cubicBezTo>
                    <a:pt x="10198" y="772"/>
                    <a:pt x="9426" y="0"/>
                    <a:pt x="8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1152800" y="2002275"/>
              <a:ext cx="212075" cy="315050"/>
            </a:xfrm>
            <a:custGeom>
              <a:rect b="b" l="l" r="r" t="t"/>
              <a:pathLst>
                <a:path extrusionOk="0" h="12602" w="8483">
                  <a:moveTo>
                    <a:pt x="4245" y="0"/>
                  </a:moveTo>
                  <a:cubicBezTo>
                    <a:pt x="1900" y="0"/>
                    <a:pt x="0" y="2820"/>
                    <a:pt x="0" y="6301"/>
                  </a:cubicBezTo>
                  <a:cubicBezTo>
                    <a:pt x="0" y="9781"/>
                    <a:pt x="1900" y="12601"/>
                    <a:pt x="4245" y="12601"/>
                  </a:cubicBezTo>
                  <a:cubicBezTo>
                    <a:pt x="6590" y="12601"/>
                    <a:pt x="8483" y="9781"/>
                    <a:pt x="8483" y="6301"/>
                  </a:cubicBezTo>
                  <a:cubicBezTo>
                    <a:pt x="8483" y="2820"/>
                    <a:pt x="6590" y="0"/>
                    <a:pt x="4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1154075" y="2095225"/>
              <a:ext cx="209700" cy="40650"/>
            </a:xfrm>
            <a:custGeom>
              <a:rect b="b" l="l" r="r" t="t"/>
              <a:pathLst>
                <a:path extrusionOk="0" h="1626" w="8388">
                  <a:moveTo>
                    <a:pt x="328" y="0"/>
                  </a:moveTo>
                  <a:cubicBezTo>
                    <a:pt x="172" y="505"/>
                    <a:pt x="60" y="1054"/>
                    <a:pt x="1" y="1625"/>
                  </a:cubicBezTo>
                  <a:lnTo>
                    <a:pt x="8387" y="1625"/>
                  </a:lnTo>
                  <a:cubicBezTo>
                    <a:pt x="8328" y="1054"/>
                    <a:pt x="8216" y="505"/>
                    <a:pt x="8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1152975" y="2167750"/>
              <a:ext cx="211900" cy="40675"/>
            </a:xfrm>
            <a:custGeom>
              <a:rect b="b" l="l" r="r" t="t"/>
              <a:pathLst>
                <a:path extrusionOk="0" h="1627" w="8476">
                  <a:moveTo>
                    <a:pt x="0" y="1"/>
                  </a:moveTo>
                  <a:cubicBezTo>
                    <a:pt x="23" y="565"/>
                    <a:pt x="90" y="1114"/>
                    <a:pt x="201" y="1626"/>
                  </a:cubicBezTo>
                  <a:lnTo>
                    <a:pt x="8268" y="1626"/>
                  </a:lnTo>
                  <a:cubicBezTo>
                    <a:pt x="8387" y="1114"/>
                    <a:pt x="8453" y="565"/>
                    <a:pt x="8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167825" y="2240500"/>
              <a:ext cx="182200" cy="40650"/>
            </a:xfrm>
            <a:custGeom>
              <a:rect b="b" l="l" r="r" t="t"/>
              <a:pathLst>
                <a:path extrusionOk="0" h="1626" w="7288">
                  <a:moveTo>
                    <a:pt x="0" y="0"/>
                  </a:moveTo>
                  <a:cubicBezTo>
                    <a:pt x="252" y="616"/>
                    <a:pt x="564" y="1165"/>
                    <a:pt x="935" y="1625"/>
                  </a:cubicBezTo>
                  <a:lnTo>
                    <a:pt x="6345" y="1625"/>
                  </a:lnTo>
                  <a:cubicBezTo>
                    <a:pt x="6716" y="1165"/>
                    <a:pt x="7036" y="616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180800" y="1899100"/>
              <a:ext cx="156050" cy="156075"/>
            </a:xfrm>
            <a:custGeom>
              <a:rect b="b" l="l" r="r" t="t"/>
              <a:pathLst>
                <a:path extrusionOk="0" h="6243" w="6242">
                  <a:moveTo>
                    <a:pt x="3125" y="1"/>
                  </a:moveTo>
                  <a:cubicBezTo>
                    <a:pt x="1403" y="1"/>
                    <a:pt x="1" y="1396"/>
                    <a:pt x="1" y="3118"/>
                  </a:cubicBezTo>
                  <a:cubicBezTo>
                    <a:pt x="1" y="4847"/>
                    <a:pt x="1403" y="6242"/>
                    <a:pt x="3125" y="6242"/>
                  </a:cubicBezTo>
                  <a:cubicBezTo>
                    <a:pt x="4847" y="6242"/>
                    <a:pt x="6242" y="4847"/>
                    <a:pt x="6242" y="3118"/>
                  </a:cubicBezTo>
                  <a:cubicBezTo>
                    <a:pt x="6242" y="1396"/>
                    <a:pt x="4847" y="1"/>
                    <a:pt x="3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182475" y="1832500"/>
              <a:ext cx="56425" cy="90375"/>
            </a:xfrm>
            <a:custGeom>
              <a:rect b="b" l="l" r="r" t="t"/>
              <a:pathLst>
                <a:path extrusionOk="0" h="3615" w="2257"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50"/>
                    <a:pt x="216" y="965"/>
                    <a:pt x="483" y="965"/>
                  </a:cubicBezTo>
                  <a:cubicBezTo>
                    <a:pt x="520" y="965"/>
                    <a:pt x="557" y="958"/>
                    <a:pt x="594" y="951"/>
                  </a:cubicBezTo>
                  <a:lnTo>
                    <a:pt x="1945" y="3615"/>
                  </a:lnTo>
                  <a:lnTo>
                    <a:pt x="2257" y="3459"/>
                  </a:lnTo>
                  <a:lnTo>
                    <a:pt x="884" y="750"/>
                  </a:lnTo>
                  <a:cubicBezTo>
                    <a:pt x="936" y="676"/>
                    <a:pt x="965" y="580"/>
                    <a:pt x="965" y="483"/>
                  </a:cubicBezTo>
                  <a:cubicBezTo>
                    <a:pt x="965" y="216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278950" y="1832500"/>
              <a:ext cx="56425" cy="90375"/>
            </a:xfrm>
            <a:custGeom>
              <a:rect b="b" l="l" r="r" t="t"/>
              <a:pathLst>
                <a:path extrusionOk="0" h="3615" w="2257">
                  <a:moveTo>
                    <a:pt x="1774" y="1"/>
                  </a:moveTo>
                  <a:cubicBezTo>
                    <a:pt x="1507" y="1"/>
                    <a:pt x="1292" y="216"/>
                    <a:pt x="1292" y="483"/>
                  </a:cubicBezTo>
                  <a:cubicBezTo>
                    <a:pt x="1292" y="580"/>
                    <a:pt x="1322" y="676"/>
                    <a:pt x="1373" y="750"/>
                  </a:cubicBezTo>
                  <a:lnTo>
                    <a:pt x="1" y="3459"/>
                  </a:lnTo>
                  <a:lnTo>
                    <a:pt x="305" y="3615"/>
                  </a:lnTo>
                  <a:lnTo>
                    <a:pt x="1663" y="951"/>
                  </a:lnTo>
                  <a:cubicBezTo>
                    <a:pt x="1700" y="958"/>
                    <a:pt x="1737" y="965"/>
                    <a:pt x="1774" y="965"/>
                  </a:cubicBezTo>
                  <a:cubicBezTo>
                    <a:pt x="2041" y="965"/>
                    <a:pt x="2257" y="750"/>
                    <a:pt x="2257" y="483"/>
                  </a:cubicBezTo>
                  <a:cubicBezTo>
                    <a:pt x="2257" y="216"/>
                    <a:pt x="2041" y="1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259275" y="2027925"/>
              <a:ext cx="265725" cy="131200"/>
            </a:xfrm>
            <a:custGeom>
              <a:rect b="b" l="l" r="r" t="t"/>
              <a:pathLst>
                <a:path extrusionOk="0" h="5248" w="10629">
                  <a:moveTo>
                    <a:pt x="6615" y="1"/>
                  </a:moveTo>
                  <a:cubicBezTo>
                    <a:pt x="3781" y="1"/>
                    <a:pt x="1" y="110"/>
                    <a:pt x="1" y="110"/>
                  </a:cubicBezTo>
                  <a:cubicBezTo>
                    <a:pt x="1" y="110"/>
                    <a:pt x="3140" y="5247"/>
                    <a:pt x="5268" y="5247"/>
                  </a:cubicBezTo>
                  <a:cubicBezTo>
                    <a:pt x="5352" y="5247"/>
                    <a:pt x="5434" y="5239"/>
                    <a:pt x="5515" y="5223"/>
                  </a:cubicBezTo>
                  <a:cubicBezTo>
                    <a:pt x="7630" y="4785"/>
                    <a:pt x="10628" y="362"/>
                    <a:pt x="9567" y="110"/>
                  </a:cubicBezTo>
                  <a:cubicBezTo>
                    <a:pt x="9213" y="28"/>
                    <a:pt x="8032" y="1"/>
                    <a:pt x="6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992850" y="2027925"/>
              <a:ext cx="265725" cy="131200"/>
            </a:xfrm>
            <a:custGeom>
              <a:rect b="b" l="l" r="r" t="t"/>
              <a:pathLst>
                <a:path extrusionOk="0" h="5248" w="10629">
                  <a:moveTo>
                    <a:pt x="4014" y="1"/>
                  </a:moveTo>
                  <a:cubicBezTo>
                    <a:pt x="2597" y="1"/>
                    <a:pt x="1416" y="28"/>
                    <a:pt x="1062" y="110"/>
                  </a:cubicBezTo>
                  <a:cubicBezTo>
                    <a:pt x="1" y="362"/>
                    <a:pt x="2992" y="4785"/>
                    <a:pt x="5114" y="5223"/>
                  </a:cubicBezTo>
                  <a:cubicBezTo>
                    <a:pt x="5195" y="5239"/>
                    <a:pt x="5277" y="5247"/>
                    <a:pt x="5361" y="5247"/>
                  </a:cubicBezTo>
                  <a:cubicBezTo>
                    <a:pt x="7489" y="5247"/>
                    <a:pt x="10628" y="110"/>
                    <a:pt x="10628" y="110"/>
                  </a:cubicBezTo>
                  <a:cubicBezTo>
                    <a:pt x="10628" y="110"/>
                    <a:pt x="6848" y="1"/>
                    <a:pt x="4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4"/>
          <p:cNvGrpSpPr/>
          <p:nvPr/>
        </p:nvGrpSpPr>
        <p:grpSpPr>
          <a:xfrm>
            <a:off x="7427191" y="17"/>
            <a:ext cx="1417651" cy="2067829"/>
            <a:chOff x="6588350" y="3094300"/>
            <a:chExt cx="459575" cy="670350"/>
          </a:xfrm>
        </p:grpSpPr>
        <p:sp>
          <p:nvSpPr>
            <p:cNvPr id="653" name="Google Shape;653;p4"/>
            <p:cNvSpPr/>
            <p:nvPr/>
          </p:nvSpPr>
          <p:spPr>
            <a:xfrm>
              <a:off x="6588350" y="3094300"/>
              <a:ext cx="459575" cy="670350"/>
            </a:xfrm>
            <a:custGeom>
              <a:rect b="b" l="l" r="r" t="t"/>
              <a:pathLst>
                <a:path extrusionOk="0" h="26814" w="18383">
                  <a:moveTo>
                    <a:pt x="8438" y="1"/>
                  </a:moveTo>
                  <a:cubicBezTo>
                    <a:pt x="7317" y="1"/>
                    <a:pt x="6687" y="431"/>
                    <a:pt x="6353" y="787"/>
                  </a:cubicBezTo>
                  <a:lnTo>
                    <a:pt x="6345" y="787"/>
                  </a:lnTo>
                  <a:lnTo>
                    <a:pt x="6271" y="743"/>
                  </a:lnTo>
                  <a:cubicBezTo>
                    <a:pt x="6078" y="617"/>
                    <a:pt x="5848" y="557"/>
                    <a:pt x="5618" y="557"/>
                  </a:cubicBezTo>
                  <a:cubicBezTo>
                    <a:pt x="5551" y="557"/>
                    <a:pt x="5492" y="557"/>
                    <a:pt x="5425" y="572"/>
                  </a:cubicBezTo>
                  <a:cubicBezTo>
                    <a:pt x="4342" y="743"/>
                    <a:pt x="3815" y="1648"/>
                    <a:pt x="3844" y="2465"/>
                  </a:cubicBezTo>
                  <a:cubicBezTo>
                    <a:pt x="3852" y="2554"/>
                    <a:pt x="3867" y="2643"/>
                    <a:pt x="3889" y="2724"/>
                  </a:cubicBezTo>
                  <a:lnTo>
                    <a:pt x="1996" y="2724"/>
                  </a:lnTo>
                  <a:cubicBezTo>
                    <a:pt x="824" y="2724"/>
                    <a:pt x="0" y="3927"/>
                    <a:pt x="0" y="5656"/>
                  </a:cubicBezTo>
                  <a:cubicBezTo>
                    <a:pt x="0" y="7378"/>
                    <a:pt x="824" y="8580"/>
                    <a:pt x="1996" y="8580"/>
                  </a:cubicBezTo>
                  <a:lnTo>
                    <a:pt x="6279" y="8580"/>
                  </a:lnTo>
                  <a:cubicBezTo>
                    <a:pt x="5922" y="8817"/>
                    <a:pt x="5573" y="9099"/>
                    <a:pt x="5254" y="9418"/>
                  </a:cubicBezTo>
                  <a:lnTo>
                    <a:pt x="5136" y="9418"/>
                  </a:lnTo>
                  <a:cubicBezTo>
                    <a:pt x="4022" y="9418"/>
                    <a:pt x="3110" y="10331"/>
                    <a:pt x="3110" y="11444"/>
                  </a:cubicBezTo>
                  <a:cubicBezTo>
                    <a:pt x="3110" y="11763"/>
                    <a:pt x="3184" y="12075"/>
                    <a:pt x="3325" y="12350"/>
                  </a:cubicBezTo>
                  <a:cubicBezTo>
                    <a:pt x="3206" y="12624"/>
                    <a:pt x="3095" y="12914"/>
                    <a:pt x="2998" y="13203"/>
                  </a:cubicBezTo>
                  <a:cubicBezTo>
                    <a:pt x="2256" y="13507"/>
                    <a:pt x="1737" y="14235"/>
                    <a:pt x="1737" y="15081"/>
                  </a:cubicBezTo>
                  <a:cubicBezTo>
                    <a:pt x="1737" y="15637"/>
                    <a:pt x="1952" y="16142"/>
                    <a:pt x="2316" y="16506"/>
                  </a:cubicBezTo>
                  <a:cubicBezTo>
                    <a:pt x="2308" y="16632"/>
                    <a:pt x="2301" y="16758"/>
                    <a:pt x="2293" y="16884"/>
                  </a:cubicBezTo>
                  <a:cubicBezTo>
                    <a:pt x="1833" y="17255"/>
                    <a:pt x="1536" y="17827"/>
                    <a:pt x="1536" y="18465"/>
                  </a:cubicBezTo>
                  <a:cubicBezTo>
                    <a:pt x="1536" y="19214"/>
                    <a:pt x="1952" y="19875"/>
                    <a:pt x="2560" y="20224"/>
                  </a:cubicBezTo>
                  <a:cubicBezTo>
                    <a:pt x="2612" y="20469"/>
                    <a:pt x="2664" y="20706"/>
                    <a:pt x="2724" y="20944"/>
                  </a:cubicBezTo>
                  <a:cubicBezTo>
                    <a:pt x="2508" y="21270"/>
                    <a:pt x="2382" y="21656"/>
                    <a:pt x="2382" y="22072"/>
                  </a:cubicBezTo>
                  <a:cubicBezTo>
                    <a:pt x="2382" y="23096"/>
                    <a:pt x="3147" y="23942"/>
                    <a:pt x="4134" y="24083"/>
                  </a:cubicBezTo>
                  <a:cubicBezTo>
                    <a:pt x="5418" y="25871"/>
                    <a:pt x="7303" y="26814"/>
                    <a:pt x="9626" y="26814"/>
                  </a:cubicBezTo>
                  <a:cubicBezTo>
                    <a:pt x="11956" y="26814"/>
                    <a:pt x="13841" y="25871"/>
                    <a:pt x="15125" y="24083"/>
                  </a:cubicBezTo>
                  <a:cubicBezTo>
                    <a:pt x="16112" y="23942"/>
                    <a:pt x="16876" y="23096"/>
                    <a:pt x="16876" y="22072"/>
                  </a:cubicBezTo>
                  <a:cubicBezTo>
                    <a:pt x="16876" y="21663"/>
                    <a:pt x="16750" y="21270"/>
                    <a:pt x="16535" y="20944"/>
                  </a:cubicBezTo>
                  <a:cubicBezTo>
                    <a:pt x="16594" y="20714"/>
                    <a:pt x="16646" y="20469"/>
                    <a:pt x="16698" y="20224"/>
                  </a:cubicBezTo>
                  <a:cubicBezTo>
                    <a:pt x="17307" y="19875"/>
                    <a:pt x="17722" y="19214"/>
                    <a:pt x="17722" y="18465"/>
                  </a:cubicBezTo>
                  <a:cubicBezTo>
                    <a:pt x="17722" y="17827"/>
                    <a:pt x="17425" y="17255"/>
                    <a:pt x="16965" y="16884"/>
                  </a:cubicBezTo>
                  <a:cubicBezTo>
                    <a:pt x="16958" y="16758"/>
                    <a:pt x="16950" y="16632"/>
                    <a:pt x="16943" y="16506"/>
                  </a:cubicBezTo>
                  <a:cubicBezTo>
                    <a:pt x="17307" y="16142"/>
                    <a:pt x="17529" y="15637"/>
                    <a:pt x="17529" y="15081"/>
                  </a:cubicBezTo>
                  <a:cubicBezTo>
                    <a:pt x="17529" y="14235"/>
                    <a:pt x="17002" y="13507"/>
                    <a:pt x="16260" y="13203"/>
                  </a:cubicBezTo>
                  <a:cubicBezTo>
                    <a:pt x="16164" y="12914"/>
                    <a:pt x="16052" y="12632"/>
                    <a:pt x="15941" y="12357"/>
                  </a:cubicBezTo>
                  <a:cubicBezTo>
                    <a:pt x="16075" y="12083"/>
                    <a:pt x="16149" y="11771"/>
                    <a:pt x="16149" y="11444"/>
                  </a:cubicBezTo>
                  <a:cubicBezTo>
                    <a:pt x="16149" y="10331"/>
                    <a:pt x="15243" y="9418"/>
                    <a:pt x="14123" y="9418"/>
                  </a:cubicBezTo>
                  <a:lnTo>
                    <a:pt x="14004" y="9418"/>
                  </a:lnTo>
                  <a:cubicBezTo>
                    <a:pt x="13685" y="9099"/>
                    <a:pt x="13344" y="8817"/>
                    <a:pt x="12980" y="8580"/>
                  </a:cubicBezTo>
                  <a:lnTo>
                    <a:pt x="16386" y="8580"/>
                  </a:lnTo>
                  <a:cubicBezTo>
                    <a:pt x="17559" y="8580"/>
                    <a:pt x="18383" y="7378"/>
                    <a:pt x="18383" y="5656"/>
                  </a:cubicBezTo>
                  <a:cubicBezTo>
                    <a:pt x="18383" y="3927"/>
                    <a:pt x="17559" y="2724"/>
                    <a:pt x="16386" y="2724"/>
                  </a:cubicBezTo>
                  <a:lnTo>
                    <a:pt x="9425" y="2724"/>
                  </a:lnTo>
                  <a:lnTo>
                    <a:pt x="9292" y="2635"/>
                  </a:lnTo>
                  <a:cubicBezTo>
                    <a:pt x="9677" y="2168"/>
                    <a:pt x="9804" y="1596"/>
                    <a:pt x="9796" y="1203"/>
                  </a:cubicBezTo>
                  <a:cubicBezTo>
                    <a:pt x="9774" y="550"/>
                    <a:pt x="9254" y="30"/>
                    <a:pt x="8601" y="8"/>
                  </a:cubicBezTo>
                  <a:cubicBezTo>
                    <a:pt x="8542" y="1"/>
                    <a:pt x="8490" y="1"/>
                    <a:pt x="8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638250" y="3139025"/>
              <a:ext cx="378875" cy="138975"/>
            </a:xfrm>
            <a:custGeom>
              <a:rect b="b" l="l" r="r" t="t"/>
              <a:pathLst>
                <a:path extrusionOk="0" h="5559" w="15155">
                  <a:moveTo>
                    <a:pt x="3622" y="0"/>
                  </a:moveTo>
                  <a:cubicBezTo>
                    <a:pt x="3065" y="89"/>
                    <a:pt x="3088" y="616"/>
                    <a:pt x="3088" y="616"/>
                  </a:cubicBezTo>
                  <a:lnTo>
                    <a:pt x="4795" y="2175"/>
                  </a:lnTo>
                  <a:lnTo>
                    <a:pt x="0" y="2175"/>
                  </a:lnTo>
                  <a:cubicBezTo>
                    <a:pt x="423" y="2175"/>
                    <a:pt x="765" y="2932"/>
                    <a:pt x="765" y="3867"/>
                  </a:cubicBezTo>
                  <a:cubicBezTo>
                    <a:pt x="765" y="4757"/>
                    <a:pt x="453" y="5492"/>
                    <a:pt x="52" y="5551"/>
                  </a:cubicBezTo>
                  <a:lnTo>
                    <a:pt x="14390" y="5551"/>
                  </a:lnTo>
                  <a:lnTo>
                    <a:pt x="14390" y="5559"/>
                  </a:lnTo>
                  <a:cubicBezTo>
                    <a:pt x="14813" y="5559"/>
                    <a:pt x="15155" y="4794"/>
                    <a:pt x="15155" y="3867"/>
                  </a:cubicBezTo>
                  <a:cubicBezTo>
                    <a:pt x="15155" y="2932"/>
                    <a:pt x="14813" y="2175"/>
                    <a:pt x="14390" y="2175"/>
                  </a:cubicBezTo>
                  <a:lnTo>
                    <a:pt x="7073" y="2175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6879800" y="3536050"/>
              <a:ext cx="120625" cy="39725"/>
            </a:xfrm>
            <a:custGeom>
              <a:rect b="b" l="l" r="r" t="t"/>
              <a:pathLst>
                <a:path extrusionOk="0" h="1589" w="4825">
                  <a:moveTo>
                    <a:pt x="1" y="1"/>
                  </a:moveTo>
                  <a:cubicBezTo>
                    <a:pt x="97" y="246"/>
                    <a:pt x="149" y="513"/>
                    <a:pt x="149" y="795"/>
                  </a:cubicBezTo>
                  <a:cubicBezTo>
                    <a:pt x="149" y="1069"/>
                    <a:pt x="97" y="1337"/>
                    <a:pt x="1" y="1589"/>
                  </a:cubicBezTo>
                  <a:lnTo>
                    <a:pt x="4031" y="1589"/>
                  </a:lnTo>
                  <a:cubicBezTo>
                    <a:pt x="4469" y="1589"/>
                    <a:pt x="4825" y="1233"/>
                    <a:pt x="4825" y="795"/>
                  </a:cubicBezTo>
                  <a:cubicBezTo>
                    <a:pt x="4825" y="372"/>
                    <a:pt x="4491" y="23"/>
                    <a:pt x="4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6662550" y="3451450"/>
              <a:ext cx="333050" cy="39725"/>
            </a:xfrm>
            <a:custGeom>
              <a:rect b="b" l="l" r="r" t="t"/>
              <a:pathLst>
                <a:path extrusionOk="0" h="1589" w="13322">
                  <a:moveTo>
                    <a:pt x="795" y="1"/>
                  </a:moveTo>
                  <a:cubicBezTo>
                    <a:pt x="357" y="1"/>
                    <a:pt x="1" y="357"/>
                    <a:pt x="1" y="795"/>
                  </a:cubicBezTo>
                  <a:cubicBezTo>
                    <a:pt x="1" y="1188"/>
                    <a:pt x="283" y="1515"/>
                    <a:pt x="661" y="1574"/>
                  </a:cubicBezTo>
                  <a:cubicBezTo>
                    <a:pt x="706" y="1581"/>
                    <a:pt x="750" y="1589"/>
                    <a:pt x="795" y="1589"/>
                  </a:cubicBezTo>
                  <a:lnTo>
                    <a:pt x="12528" y="1589"/>
                  </a:lnTo>
                  <a:cubicBezTo>
                    <a:pt x="12572" y="1589"/>
                    <a:pt x="12617" y="1581"/>
                    <a:pt x="12661" y="1574"/>
                  </a:cubicBezTo>
                  <a:cubicBezTo>
                    <a:pt x="13040" y="1515"/>
                    <a:pt x="13322" y="1188"/>
                    <a:pt x="13322" y="795"/>
                  </a:cubicBezTo>
                  <a:cubicBezTo>
                    <a:pt x="13322" y="357"/>
                    <a:pt x="12966" y="1"/>
                    <a:pt x="1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6828975" y="3490800"/>
              <a:ext cx="152900" cy="45275"/>
            </a:xfrm>
            <a:custGeom>
              <a:rect b="b" l="l" r="r" t="t"/>
              <a:pathLst>
                <a:path extrusionOk="0" h="1811" w="6116">
                  <a:moveTo>
                    <a:pt x="6004" y="0"/>
                  </a:moveTo>
                  <a:cubicBezTo>
                    <a:pt x="5960" y="7"/>
                    <a:pt x="5915" y="15"/>
                    <a:pt x="5871" y="15"/>
                  </a:cubicBezTo>
                  <a:lnTo>
                    <a:pt x="1" y="15"/>
                  </a:lnTo>
                  <a:lnTo>
                    <a:pt x="1" y="423"/>
                  </a:lnTo>
                  <a:cubicBezTo>
                    <a:pt x="928" y="423"/>
                    <a:pt x="1715" y="1002"/>
                    <a:pt x="2034" y="1811"/>
                  </a:cubicBezTo>
                  <a:lnTo>
                    <a:pt x="6108" y="1811"/>
                  </a:lnTo>
                  <a:cubicBezTo>
                    <a:pt x="6108" y="1692"/>
                    <a:pt x="6116" y="1581"/>
                    <a:pt x="6116" y="1462"/>
                  </a:cubicBezTo>
                  <a:cubicBezTo>
                    <a:pt x="6116" y="1002"/>
                    <a:pt x="6079" y="512"/>
                    <a:pt x="6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6679625" y="3575750"/>
              <a:ext cx="298925" cy="51800"/>
            </a:xfrm>
            <a:custGeom>
              <a:rect b="b" l="l" r="r" t="t"/>
              <a:pathLst>
                <a:path extrusionOk="0" h="2072" w="11957">
                  <a:moveTo>
                    <a:pt x="0" y="1"/>
                  </a:moveTo>
                  <a:cubicBezTo>
                    <a:pt x="97" y="691"/>
                    <a:pt x="253" y="1396"/>
                    <a:pt x="475" y="2072"/>
                  </a:cubicBezTo>
                  <a:cubicBezTo>
                    <a:pt x="564" y="2042"/>
                    <a:pt x="661" y="2020"/>
                    <a:pt x="765" y="2020"/>
                  </a:cubicBezTo>
                  <a:lnTo>
                    <a:pt x="11192" y="2020"/>
                  </a:lnTo>
                  <a:cubicBezTo>
                    <a:pt x="11296" y="2020"/>
                    <a:pt x="11392" y="2034"/>
                    <a:pt x="11481" y="2072"/>
                  </a:cubicBezTo>
                  <a:cubicBezTo>
                    <a:pt x="11704" y="1396"/>
                    <a:pt x="11860" y="691"/>
                    <a:pt x="11956" y="1"/>
                  </a:cubicBezTo>
                  <a:lnTo>
                    <a:pt x="8008" y="1"/>
                  </a:lnTo>
                  <a:cubicBezTo>
                    <a:pt x="7689" y="810"/>
                    <a:pt x="6902" y="1381"/>
                    <a:pt x="5975" y="1381"/>
                  </a:cubicBezTo>
                  <a:cubicBezTo>
                    <a:pt x="5054" y="1381"/>
                    <a:pt x="4268" y="810"/>
                    <a:pt x="3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6678875" y="3626225"/>
              <a:ext cx="300400" cy="39725"/>
            </a:xfrm>
            <a:custGeom>
              <a:rect b="b" l="l" r="r" t="t"/>
              <a:pathLst>
                <a:path extrusionOk="0" h="1589" w="12016">
                  <a:moveTo>
                    <a:pt x="795" y="1"/>
                  </a:moveTo>
                  <a:cubicBezTo>
                    <a:pt x="691" y="1"/>
                    <a:pt x="594" y="23"/>
                    <a:pt x="505" y="53"/>
                  </a:cubicBezTo>
                  <a:cubicBezTo>
                    <a:pt x="208" y="171"/>
                    <a:pt x="1" y="453"/>
                    <a:pt x="1" y="795"/>
                  </a:cubicBezTo>
                  <a:cubicBezTo>
                    <a:pt x="1" y="1232"/>
                    <a:pt x="357" y="1589"/>
                    <a:pt x="795" y="1589"/>
                  </a:cubicBezTo>
                  <a:lnTo>
                    <a:pt x="11222" y="1589"/>
                  </a:lnTo>
                  <a:cubicBezTo>
                    <a:pt x="11660" y="1589"/>
                    <a:pt x="12016" y="1232"/>
                    <a:pt x="12016" y="795"/>
                  </a:cubicBezTo>
                  <a:cubicBezTo>
                    <a:pt x="12016" y="453"/>
                    <a:pt x="11808" y="164"/>
                    <a:pt x="11511" y="53"/>
                  </a:cubicBezTo>
                  <a:cubicBezTo>
                    <a:pt x="11422" y="15"/>
                    <a:pt x="11326" y="1"/>
                    <a:pt x="11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6687225" y="3398200"/>
              <a:ext cx="283700" cy="53275"/>
            </a:xfrm>
            <a:custGeom>
              <a:rect b="b" l="l" r="r" t="t"/>
              <a:pathLst>
                <a:path extrusionOk="0" h="2131" w="11348">
                  <a:moveTo>
                    <a:pt x="832" y="1"/>
                  </a:moveTo>
                  <a:cubicBezTo>
                    <a:pt x="476" y="676"/>
                    <a:pt x="201" y="1403"/>
                    <a:pt x="1" y="2131"/>
                  </a:cubicBezTo>
                  <a:lnTo>
                    <a:pt x="11348" y="2131"/>
                  </a:lnTo>
                  <a:cubicBezTo>
                    <a:pt x="11147" y="1403"/>
                    <a:pt x="10873" y="676"/>
                    <a:pt x="10517" y="1"/>
                  </a:cubicBezTo>
                  <a:cubicBezTo>
                    <a:pt x="10413" y="53"/>
                    <a:pt x="10294" y="82"/>
                    <a:pt x="10168" y="82"/>
                  </a:cubicBezTo>
                  <a:lnTo>
                    <a:pt x="1181" y="82"/>
                  </a:lnTo>
                  <a:cubicBezTo>
                    <a:pt x="1054" y="82"/>
                    <a:pt x="936" y="53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6697050" y="3360725"/>
              <a:ext cx="264225" cy="39550"/>
            </a:xfrm>
            <a:custGeom>
              <a:rect b="b" l="l" r="r" t="t"/>
              <a:pathLst>
                <a:path extrusionOk="0" h="1582" w="10569">
                  <a:moveTo>
                    <a:pt x="788" y="1"/>
                  </a:moveTo>
                  <a:cubicBezTo>
                    <a:pt x="350" y="1"/>
                    <a:pt x="1" y="357"/>
                    <a:pt x="1" y="787"/>
                  </a:cubicBezTo>
                  <a:cubicBezTo>
                    <a:pt x="1" y="1099"/>
                    <a:pt x="179" y="1374"/>
                    <a:pt x="439" y="1500"/>
                  </a:cubicBezTo>
                  <a:cubicBezTo>
                    <a:pt x="543" y="1552"/>
                    <a:pt x="661" y="1581"/>
                    <a:pt x="788" y="1581"/>
                  </a:cubicBezTo>
                  <a:lnTo>
                    <a:pt x="9775" y="1581"/>
                  </a:lnTo>
                  <a:cubicBezTo>
                    <a:pt x="9901" y="1581"/>
                    <a:pt x="10020" y="1552"/>
                    <a:pt x="10124" y="1500"/>
                  </a:cubicBezTo>
                  <a:cubicBezTo>
                    <a:pt x="10383" y="1374"/>
                    <a:pt x="10569" y="1099"/>
                    <a:pt x="10569" y="787"/>
                  </a:cubicBezTo>
                  <a:cubicBezTo>
                    <a:pt x="10569" y="357"/>
                    <a:pt x="10213" y="1"/>
                    <a:pt x="9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6708750" y="3665925"/>
              <a:ext cx="240650" cy="67750"/>
            </a:xfrm>
            <a:custGeom>
              <a:rect b="b" l="l" r="r" t="t"/>
              <a:pathLst>
                <a:path extrusionOk="0" h="2710" w="9626">
                  <a:moveTo>
                    <a:pt x="1" y="1"/>
                  </a:moveTo>
                  <a:cubicBezTo>
                    <a:pt x="921" y="1567"/>
                    <a:pt x="2427" y="2709"/>
                    <a:pt x="4810" y="2709"/>
                  </a:cubicBezTo>
                  <a:cubicBezTo>
                    <a:pt x="7199" y="2709"/>
                    <a:pt x="8706" y="1567"/>
                    <a:pt x="9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6733250" y="3314525"/>
              <a:ext cx="191850" cy="46225"/>
            </a:xfrm>
            <a:custGeom>
              <a:rect b="b" l="l" r="r" t="t"/>
              <a:pathLst>
                <a:path extrusionOk="0" h="1849" w="7674">
                  <a:moveTo>
                    <a:pt x="3830" y="1"/>
                  </a:moveTo>
                  <a:cubicBezTo>
                    <a:pt x="3748" y="1"/>
                    <a:pt x="3659" y="1"/>
                    <a:pt x="3577" y="8"/>
                  </a:cubicBezTo>
                  <a:cubicBezTo>
                    <a:pt x="2078" y="82"/>
                    <a:pt x="898" y="802"/>
                    <a:pt x="0" y="1849"/>
                  </a:cubicBezTo>
                  <a:lnTo>
                    <a:pt x="7674" y="1849"/>
                  </a:lnTo>
                  <a:cubicBezTo>
                    <a:pt x="6776" y="802"/>
                    <a:pt x="5588" y="82"/>
                    <a:pt x="4097" y="8"/>
                  </a:cubicBezTo>
                  <a:cubicBezTo>
                    <a:pt x="4008" y="1"/>
                    <a:pt x="3919" y="1"/>
                    <a:pt x="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6822675" y="3277800"/>
              <a:ext cx="13000" cy="36950"/>
            </a:xfrm>
            <a:custGeom>
              <a:rect b="b" l="l" r="r" t="t"/>
              <a:pathLst>
                <a:path extrusionOk="0" h="1478" w="520">
                  <a:moveTo>
                    <a:pt x="0" y="0"/>
                  </a:moveTo>
                  <a:lnTo>
                    <a:pt x="0" y="1470"/>
                  </a:lnTo>
                  <a:lnTo>
                    <a:pt x="0" y="1477"/>
                  </a:lnTo>
                  <a:cubicBezTo>
                    <a:pt x="82" y="1470"/>
                    <a:pt x="171" y="1470"/>
                    <a:pt x="253" y="1470"/>
                  </a:cubicBezTo>
                  <a:cubicBezTo>
                    <a:pt x="342" y="1470"/>
                    <a:pt x="431" y="1470"/>
                    <a:pt x="520" y="1477"/>
                  </a:cubicBezTo>
                  <a:lnTo>
                    <a:pt x="520" y="147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6676475" y="3490800"/>
              <a:ext cx="152525" cy="45275"/>
            </a:xfrm>
            <a:custGeom>
              <a:rect b="b" l="l" r="r" t="t"/>
              <a:pathLst>
                <a:path extrusionOk="0" h="1811" w="6101">
                  <a:moveTo>
                    <a:pt x="104" y="0"/>
                  </a:moveTo>
                  <a:cubicBezTo>
                    <a:pt x="30" y="512"/>
                    <a:pt x="0" y="1002"/>
                    <a:pt x="0" y="1462"/>
                  </a:cubicBezTo>
                  <a:cubicBezTo>
                    <a:pt x="0" y="1581"/>
                    <a:pt x="0" y="1692"/>
                    <a:pt x="0" y="1811"/>
                  </a:cubicBezTo>
                  <a:lnTo>
                    <a:pt x="4075" y="1811"/>
                  </a:lnTo>
                  <a:cubicBezTo>
                    <a:pt x="4394" y="1002"/>
                    <a:pt x="5180" y="423"/>
                    <a:pt x="6101" y="423"/>
                  </a:cubicBezTo>
                  <a:lnTo>
                    <a:pt x="6101" y="15"/>
                  </a:lnTo>
                  <a:lnTo>
                    <a:pt x="238" y="15"/>
                  </a:lnTo>
                  <a:cubicBezTo>
                    <a:pt x="193" y="15"/>
                    <a:pt x="149" y="7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6761900" y="3125250"/>
              <a:ext cx="41200" cy="25575"/>
            </a:xfrm>
            <a:custGeom>
              <a:rect b="b" l="l" r="r" t="t"/>
              <a:pathLst>
                <a:path extrusionOk="0" h="1023" w="1648">
                  <a:moveTo>
                    <a:pt x="1502" y="0"/>
                  </a:moveTo>
                  <a:cubicBezTo>
                    <a:pt x="1" y="0"/>
                    <a:pt x="71" y="1011"/>
                    <a:pt x="71" y="1011"/>
                  </a:cubicBezTo>
                  <a:cubicBezTo>
                    <a:pt x="159" y="1019"/>
                    <a:pt x="241" y="1022"/>
                    <a:pt x="319" y="1022"/>
                  </a:cubicBezTo>
                  <a:cubicBezTo>
                    <a:pt x="1648" y="1022"/>
                    <a:pt x="1615" y="2"/>
                    <a:pt x="1615" y="2"/>
                  </a:cubicBezTo>
                  <a:cubicBezTo>
                    <a:pt x="1576" y="1"/>
                    <a:pt x="1539" y="0"/>
                    <a:pt x="15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6657725" y="3536050"/>
              <a:ext cx="120625" cy="39725"/>
            </a:xfrm>
            <a:custGeom>
              <a:rect b="b" l="l" r="r" t="t"/>
              <a:pathLst>
                <a:path extrusionOk="0" h="1589" w="4825">
                  <a:moveTo>
                    <a:pt x="750" y="1"/>
                  </a:moveTo>
                  <a:cubicBezTo>
                    <a:pt x="335" y="23"/>
                    <a:pt x="1" y="372"/>
                    <a:pt x="1" y="795"/>
                  </a:cubicBezTo>
                  <a:cubicBezTo>
                    <a:pt x="1" y="1233"/>
                    <a:pt x="357" y="1589"/>
                    <a:pt x="795" y="1589"/>
                  </a:cubicBezTo>
                  <a:lnTo>
                    <a:pt x="4825" y="1589"/>
                  </a:lnTo>
                  <a:cubicBezTo>
                    <a:pt x="4728" y="1337"/>
                    <a:pt x="4676" y="1069"/>
                    <a:pt x="4676" y="795"/>
                  </a:cubicBezTo>
                  <a:cubicBezTo>
                    <a:pt x="4676" y="513"/>
                    <a:pt x="4728" y="246"/>
                    <a:pt x="4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6619150" y="3193375"/>
              <a:ext cx="38225" cy="84625"/>
            </a:xfrm>
            <a:custGeom>
              <a:rect b="b" l="l" r="r" t="t"/>
              <a:pathLst>
                <a:path extrusionOk="0" h="3385" w="1529">
                  <a:moveTo>
                    <a:pt x="764" y="646"/>
                  </a:moveTo>
                  <a:cubicBezTo>
                    <a:pt x="1024" y="646"/>
                    <a:pt x="1232" y="1114"/>
                    <a:pt x="1232" y="1693"/>
                  </a:cubicBezTo>
                  <a:cubicBezTo>
                    <a:pt x="1232" y="2264"/>
                    <a:pt x="1024" y="2732"/>
                    <a:pt x="764" y="2732"/>
                  </a:cubicBezTo>
                  <a:cubicBezTo>
                    <a:pt x="505" y="2732"/>
                    <a:pt x="297" y="2264"/>
                    <a:pt x="297" y="1693"/>
                  </a:cubicBezTo>
                  <a:cubicBezTo>
                    <a:pt x="297" y="1114"/>
                    <a:pt x="505" y="646"/>
                    <a:pt x="764" y="646"/>
                  </a:cubicBezTo>
                  <a:close/>
                  <a:moveTo>
                    <a:pt x="764" y="1"/>
                  </a:moveTo>
                  <a:cubicBezTo>
                    <a:pt x="341" y="1"/>
                    <a:pt x="0" y="758"/>
                    <a:pt x="0" y="1693"/>
                  </a:cubicBezTo>
                  <a:cubicBezTo>
                    <a:pt x="0" y="2628"/>
                    <a:pt x="341" y="3385"/>
                    <a:pt x="764" y="3385"/>
                  </a:cubicBezTo>
                  <a:cubicBezTo>
                    <a:pt x="787" y="3385"/>
                    <a:pt x="802" y="3377"/>
                    <a:pt x="816" y="3377"/>
                  </a:cubicBezTo>
                  <a:cubicBezTo>
                    <a:pt x="1217" y="3318"/>
                    <a:pt x="1529" y="2583"/>
                    <a:pt x="1529" y="1693"/>
                  </a:cubicBezTo>
                  <a:cubicBezTo>
                    <a:pt x="1529" y="758"/>
                    <a:pt x="1187" y="1"/>
                    <a:pt x="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6626550" y="3209525"/>
              <a:ext cx="23400" cy="52150"/>
            </a:xfrm>
            <a:custGeom>
              <a:rect b="b" l="l" r="r" t="t"/>
              <a:pathLst>
                <a:path extrusionOk="0" h="2086" w="936">
                  <a:moveTo>
                    <a:pt x="468" y="490"/>
                  </a:moveTo>
                  <a:cubicBezTo>
                    <a:pt x="609" y="490"/>
                    <a:pt x="721" y="742"/>
                    <a:pt x="721" y="1047"/>
                  </a:cubicBezTo>
                  <a:cubicBezTo>
                    <a:pt x="721" y="1351"/>
                    <a:pt x="609" y="1596"/>
                    <a:pt x="468" y="1596"/>
                  </a:cubicBezTo>
                  <a:cubicBezTo>
                    <a:pt x="335" y="1596"/>
                    <a:pt x="224" y="1351"/>
                    <a:pt x="224" y="1047"/>
                  </a:cubicBezTo>
                  <a:cubicBezTo>
                    <a:pt x="224" y="742"/>
                    <a:pt x="335" y="490"/>
                    <a:pt x="468" y="490"/>
                  </a:cubicBezTo>
                  <a:close/>
                  <a:moveTo>
                    <a:pt x="468" y="0"/>
                  </a:moveTo>
                  <a:cubicBezTo>
                    <a:pt x="209" y="0"/>
                    <a:pt x="1" y="468"/>
                    <a:pt x="1" y="1047"/>
                  </a:cubicBezTo>
                  <a:cubicBezTo>
                    <a:pt x="1" y="1618"/>
                    <a:pt x="209" y="2086"/>
                    <a:pt x="468" y="2086"/>
                  </a:cubicBezTo>
                  <a:cubicBezTo>
                    <a:pt x="728" y="2086"/>
                    <a:pt x="936" y="1618"/>
                    <a:pt x="936" y="1047"/>
                  </a:cubicBezTo>
                  <a:cubicBezTo>
                    <a:pt x="936" y="468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6632125" y="3221775"/>
              <a:ext cx="12450" cy="27650"/>
            </a:xfrm>
            <a:custGeom>
              <a:rect b="b" l="l" r="r" t="t"/>
              <a:pathLst>
                <a:path extrusionOk="0" h="1106" w="498">
                  <a:moveTo>
                    <a:pt x="245" y="0"/>
                  </a:moveTo>
                  <a:cubicBezTo>
                    <a:pt x="112" y="0"/>
                    <a:pt x="1" y="252"/>
                    <a:pt x="1" y="557"/>
                  </a:cubicBezTo>
                  <a:cubicBezTo>
                    <a:pt x="1" y="861"/>
                    <a:pt x="112" y="1106"/>
                    <a:pt x="245" y="1106"/>
                  </a:cubicBezTo>
                  <a:cubicBezTo>
                    <a:pt x="386" y="1106"/>
                    <a:pt x="498" y="861"/>
                    <a:pt x="498" y="557"/>
                  </a:cubicBezTo>
                  <a:cubicBezTo>
                    <a:pt x="498" y="252"/>
                    <a:pt x="386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6774625" y="3501375"/>
              <a:ext cx="108925" cy="108925"/>
            </a:xfrm>
            <a:custGeom>
              <a:rect b="b" l="l" r="r" t="t"/>
              <a:pathLst>
                <a:path extrusionOk="0" h="4357" w="4357">
                  <a:moveTo>
                    <a:pt x="2175" y="0"/>
                  </a:moveTo>
                  <a:cubicBezTo>
                    <a:pt x="1254" y="0"/>
                    <a:pt x="468" y="579"/>
                    <a:pt x="149" y="1388"/>
                  </a:cubicBezTo>
                  <a:cubicBezTo>
                    <a:pt x="52" y="1633"/>
                    <a:pt x="0" y="1900"/>
                    <a:pt x="0" y="2182"/>
                  </a:cubicBezTo>
                  <a:cubicBezTo>
                    <a:pt x="0" y="2456"/>
                    <a:pt x="52" y="2724"/>
                    <a:pt x="149" y="2976"/>
                  </a:cubicBezTo>
                  <a:cubicBezTo>
                    <a:pt x="468" y="3785"/>
                    <a:pt x="1254" y="4356"/>
                    <a:pt x="2175" y="4356"/>
                  </a:cubicBezTo>
                  <a:cubicBezTo>
                    <a:pt x="3102" y="4356"/>
                    <a:pt x="3889" y="3785"/>
                    <a:pt x="4208" y="2976"/>
                  </a:cubicBezTo>
                  <a:cubicBezTo>
                    <a:pt x="4304" y="2724"/>
                    <a:pt x="4356" y="2456"/>
                    <a:pt x="4356" y="2182"/>
                  </a:cubicBezTo>
                  <a:cubicBezTo>
                    <a:pt x="4356" y="1900"/>
                    <a:pt x="4304" y="1633"/>
                    <a:pt x="4208" y="1388"/>
                  </a:cubicBezTo>
                  <a:cubicBezTo>
                    <a:pt x="3889" y="579"/>
                    <a:pt x="3102" y="0"/>
                    <a:pt x="2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6771450" y="3498400"/>
              <a:ext cx="115250" cy="115050"/>
            </a:xfrm>
            <a:custGeom>
              <a:rect b="b" l="l" r="r" t="t"/>
              <a:pathLst>
                <a:path extrusionOk="0" h="4602" w="4610">
                  <a:moveTo>
                    <a:pt x="2302" y="245"/>
                  </a:moveTo>
                  <a:cubicBezTo>
                    <a:pt x="3155" y="245"/>
                    <a:pt x="3912" y="757"/>
                    <a:pt x="4216" y="1551"/>
                  </a:cubicBezTo>
                  <a:cubicBezTo>
                    <a:pt x="4313" y="1789"/>
                    <a:pt x="4357" y="2041"/>
                    <a:pt x="4357" y="2301"/>
                  </a:cubicBezTo>
                  <a:cubicBezTo>
                    <a:pt x="4357" y="2553"/>
                    <a:pt x="4313" y="2806"/>
                    <a:pt x="4216" y="3043"/>
                  </a:cubicBezTo>
                  <a:cubicBezTo>
                    <a:pt x="3912" y="3837"/>
                    <a:pt x="3155" y="4357"/>
                    <a:pt x="2302" y="4357"/>
                  </a:cubicBezTo>
                  <a:cubicBezTo>
                    <a:pt x="1448" y="4357"/>
                    <a:pt x="699" y="3837"/>
                    <a:pt x="387" y="3043"/>
                  </a:cubicBezTo>
                  <a:cubicBezTo>
                    <a:pt x="298" y="2806"/>
                    <a:pt x="253" y="2553"/>
                    <a:pt x="253" y="2301"/>
                  </a:cubicBezTo>
                  <a:cubicBezTo>
                    <a:pt x="253" y="2041"/>
                    <a:pt x="298" y="1789"/>
                    <a:pt x="387" y="1551"/>
                  </a:cubicBezTo>
                  <a:cubicBezTo>
                    <a:pt x="699" y="757"/>
                    <a:pt x="1455" y="245"/>
                    <a:pt x="2302" y="245"/>
                  </a:cubicBezTo>
                  <a:close/>
                  <a:moveTo>
                    <a:pt x="2302" y="0"/>
                  </a:moveTo>
                  <a:cubicBezTo>
                    <a:pt x="1352" y="0"/>
                    <a:pt x="506" y="572"/>
                    <a:pt x="157" y="1462"/>
                  </a:cubicBezTo>
                  <a:cubicBezTo>
                    <a:pt x="53" y="1729"/>
                    <a:pt x="1" y="2011"/>
                    <a:pt x="1" y="2301"/>
                  </a:cubicBezTo>
                  <a:cubicBezTo>
                    <a:pt x="1" y="2583"/>
                    <a:pt x="53" y="2865"/>
                    <a:pt x="157" y="3139"/>
                  </a:cubicBezTo>
                  <a:cubicBezTo>
                    <a:pt x="506" y="4030"/>
                    <a:pt x="1352" y="4601"/>
                    <a:pt x="2302" y="4601"/>
                  </a:cubicBezTo>
                  <a:cubicBezTo>
                    <a:pt x="3259" y="4601"/>
                    <a:pt x="4105" y="4030"/>
                    <a:pt x="4454" y="3139"/>
                  </a:cubicBezTo>
                  <a:cubicBezTo>
                    <a:pt x="4558" y="2865"/>
                    <a:pt x="4610" y="2583"/>
                    <a:pt x="4610" y="2301"/>
                  </a:cubicBezTo>
                  <a:cubicBezTo>
                    <a:pt x="4610" y="2011"/>
                    <a:pt x="4558" y="1729"/>
                    <a:pt x="4454" y="1462"/>
                  </a:cubicBezTo>
                  <a:cubicBezTo>
                    <a:pt x="4105" y="572"/>
                    <a:pt x="3259" y="0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6704150" y="3205525"/>
              <a:ext cx="302400" cy="7375"/>
            </a:xfrm>
            <a:custGeom>
              <a:rect b="b" l="l" r="r" t="t"/>
              <a:pathLst>
                <a:path extrusionOk="0" h="295" w="12096">
                  <a:moveTo>
                    <a:pt x="11206" y="0"/>
                  </a:moveTo>
                  <a:cubicBezTo>
                    <a:pt x="9483" y="0"/>
                    <a:pt x="7755" y="64"/>
                    <a:pt x="6033" y="116"/>
                  </a:cubicBezTo>
                  <a:cubicBezTo>
                    <a:pt x="5053" y="146"/>
                    <a:pt x="4073" y="168"/>
                    <a:pt x="3086" y="183"/>
                  </a:cubicBezTo>
                  <a:cubicBezTo>
                    <a:pt x="3045" y="184"/>
                    <a:pt x="3003" y="184"/>
                    <a:pt x="2962" y="184"/>
                  </a:cubicBezTo>
                  <a:cubicBezTo>
                    <a:pt x="2606" y="184"/>
                    <a:pt x="2254" y="143"/>
                    <a:pt x="1892" y="143"/>
                  </a:cubicBezTo>
                  <a:cubicBezTo>
                    <a:pt x="1799" y="143"/>
                    <a:pt x="1704" y="146"/>
                    <a:pt x="1609" y="153"/>
                  </a:cubicBezTo>
                  <a:cubicBezTo>
                    <a:pt x="1454" y="172"/>
                    <a:pt x="1298" y="176"/>
                    <a:pt x="1141" y="176"/>
                  </a:cubicBezTo>
                  <a:cubicBezTo>
                    <a:pt x="1039" y="176"/>
                    <a:pt x="936" y="174"/>
                    <a:pt x="834" y="174"/>
                  </a:cubicBezTo>
                  <a:cubicBezTo>
                    <a:pt x="602" y="174"/>
                    <a:pt x="370" y="182"/>
                    <a:pt x="140" y="235"/>
                  </a:cubicBezTo>
                  <a:cubicBezTo>
                    <a:pt x="29" y="266"/>
                    <a:pt x="1" y="294"/>
                    <a:pt x="50" y="294"/>
                  </a:cubicBezTo>
                  <a:cubicBezTo>
                    <a:pt x="70" y="294"/>
                    <a:pt x="103" y="290"/>
                    <a:pt x="147" y="279"/>
                  </a:cubicBezTo>
                  <a:cubicBezTo>
                    <a:pt x="325" y="243"/>
                    <a:pt x="505" y="234"/>
                    <a:pt x="687" y="234"/>
                  </a:cubicBezTo>
                  <a:cubicBezTo>
                    <a:pt x="875" y="234"/>
                    <a:pt x="1065" y="244"/>
                    <a:pt x="1255" y="244"/>
                  </a:cubicBezTo>
                  <a:cubicBezTo>
                    <a:pt x="1375" y="244"/>
                    <a:pt x="1496" y="240"/>
                    <a:pt x="1617" y="227"/>
                  </a:cubicBezTo>
                  <a:cubicBezTo>
                    <a:pt x="1671" y="225"/>
                    <a:pt x="1725" y="224"/>
                    <a:pt x="1779" y="224"/>
                  </a:cubicBezTo>
                  <a:cubicBezTo>
                    <a:pt x="2189" y="224"/>
                    <a:pt x="2605" y="287"/>
                    <a:pt x="3026" y="287"/>
                  </a:cubicBezTo>
                  <a:cubicBezTo>
                    <a:pt x="3046" y="287"/>
                    <a:pt x="3066" y="287"/>
                    <a:pt x="3086" y="287"/>
                  </a:cubicBezTo>
                  <a:cubicBezTo>
                    <a:pt x="4073" y="287"/>
                    <a:pt x="5053" y="264"/>
                    <a:pt x="6040" y="235"/>
                  </a:cubicBezTo>
                  <a:cubicBezTo>
                    <a:pt x="8007" y="175"/>
                    <a:pt x="9973" y="71"/>
                    <a:pt x="11940" y="49"/>
                  </a:cubicBezTo>
                  <a:cubicBezTo>
                    <a:pt x="12096" y="49"/>
                    <a:pt x="12088" y="5"/>
                    <a:pt x="11940" y="5"/>
                  </a:cubicBezTo>
                  <a:cubicBezTo>
                    <a:pt x="11695" y="2"/>
                    <a:pt x="11451" y="0"/>
                    <a:pt x="11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6749325" y="3159350"/>
              <a:ext cx="126800" cy="43700"/>
            </a:xfrm>
            <a:custGeom>
              <a:rect b="b" l="l" r="r" t="t"/>
              <a:pathLst>
                <a:path extrusionOk="0" h="1748" w="5072">
                  <a:moveTo>
                    <a:pt x="29" y="0"/>
                  </a:moveTo>
                  <a:cubicBezTo>
                    <a:pt x="1" y="0"/>
                    <a:pt x="5" y="28"/>
                    <a:pt x="55" y="56"/>
                  </a:cubicBezTo>
                  <a:cubicBezTo>
                    <a:pt x="448" y="271"/>
                    <a:pt x="745" y="627"/>
                    <a:pt x="1094" y="924"/>
                  </a:cubicBezTo>
                  <a:cubicBezTo>
                    <a:pt x="1183" y="998"/>
                    <a:pt x="1272" y="1072"/>
                    <a:pt x="1368" y="1139"/>
                  </a:cubicBezTo>
                  <a:cubicBezTo>
                    <a:pt x="1465" y="1206"/>
                    <a:pt x="1554" y="1273"/>
                    <a:pt x="1643" y="1339"/>
                  </a:cubicBezTo>
                  <a:cubicBezTo>
                    <a:pt x="1814" y="1488"/>
                    <a:pt x="2007" y="1644"/>
                    <a:pt x="2244" y="1703"/>
                  </a:cubicBezTo>
                  <a:cubicBezTo>
                    <a:pt x="2370" y="1733"/>
                    <a:pt x="2481" y="1733"/>
                    <a:pt x="2600" y="1740"/>
                  </a:cubicBezTo>
                  <a:cubicBezTo>
                    <a:pt x="2712" y="1740"/>
                    <a:pt x="2830" y="1748"/>
                    <a:pt x="2942" y="1748"/>
                  </a:cubicBezTo>
                  <a:cubicBezTo>
                    <a:pt x="3172" y="1748"/>
                    <a:pt x="3402" y="1740"/>
                    <a:pt x="3632" y="1725"/>
                  </a:cubicBezTo>
                  <a:cubicBezTo>
                    <a:pt x="4092" y="1711"/>
                    <a:pt x="4545" y="1673"/>
                    <a:pt x="4997" y="1673"/>
                  </a:cubicBezTo>
                  <a:cubicBezTo>
                    <a:pt x="5072" y="1673"/>
                    <a:pt x="5072" y="1629"/>
                    <a:pt x="4997" y="1629"/>
                  </a:cubicBezTo>
                  <a:cubicBezTo>
                    <a:pt x="4820" y="1620"/>
                    <a:pt x="4641" y="1617"/>
                    <a:pt x="4462" y="1617"/>
                  </a:cubicBezTo>
                  <a:cubicBezTo>
                    <a:pt x="4185" y="1617"/>
                    <a:pt x="3907" y="1624"/>
                    <a:pt x="3632" y="1629"/>
                  </a:cubicBezTo>
                  <a:cubicBezTo>
                    <a:pt x="3478" y="1629"/>
                    <a:pt x="3325" y="1632"/>
                    <a:pt x="3172" y="1632"/>
                  </a:cubicBezTo>
                  <a:cubicBezTo>
                    <a:pt x="3095" y="1632"/>
                    <a:pt x="3018" y="1631"/>
                    <a:pt x="2942" y="1629"/>
                  </a:cubicBezTo>
                  <a:cubicBezTo>
                    <a:pt x="2830" y="1629"/>
                    <a:pt x="2719" y="1621"/>
                    <a:pt x="2608" y="1621"/>
                  </a:cubicBezTo>
                  <a:cubicBezTo>
                    <a:pt x="2489" y="1614"/>
                    <a:pt x="2378" y="1614"/>
                    <a:pt x="2274" y="1584"/>
                  </a:cubicBezTo>
                  <a:cubicBezTo>
                    <a:pt x="2066" y="1540"/>
                    <a:pt x="1895" y="1391"/>
                    <a:pt x="1717" y="1250"/>
                  </a:cubicBezTo>
                  <a:cubicBezTo>
                    <a:pt x="1628" y="1184"/>
                    <a:pt x="1532" y="1109"/>
                    <a:pt x="1435" y="1050"/>
                  </a:cubicBezTo>
                  <a:cubicBezTo>
                    <a:pt x="1339" y="983"/>
                    <a:pt x="1250" y="916"/>
                    <a:pt x="1161" y="850"/>
                  </a:cubicBezTo>
                  <a:cubicBezTo>
                    <a:pt x="812" y="560"/>
                    <a:pt x="493" y="211"/>
                    <a:pt x="70" y="11"/>
                  </a:cubicBezTo>
                  <a:cubicBezTo>
                    <a:pt x="53" y="3"/>
                    <a:pt x="39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6721875" y="3147475"/>
              <a:ext cx="59425" cy="46850"/>
            </a:xfrm>
            <a:custGeom>
              <a:rect b="b" l="l" r="r" t="t"/>
              <a:pathLst>
                <a:path extrusionOk="0" h="1874" w="2377">
                  <a:moveTo>
                    <a:pt x="33" y="1"/>
                  </a:moveTo>
                  <a:cubicBezTo>
                    <a:pt x="7" y="1"/>
                    <a:pt x="0" y="34"/>
                    <a:pt x="32" y="41"/>
                  </a:cubicBezTo>
                  <a:cubicBezTo>
                    <a:pt x="255" y="137"/>
                    <a:pt x="455" y="278"/>
                    <a:pt x="656" y="427"/>
                  </a:cubicBezTo>
                  <a:cubicBezTo>
                    <a:pt x="752" y="501"/>
                    <a:pt x="848" y="583"/>
                    <a:pt x="952" y="649"/>
                  </a:cubicBezTo>
                  <a:cubicBezTo>
                    <a:pt x="1056" y="724"/>
                    <a:pt x="1160" y="783"/>
                    <a:pt x="1264" y="850"/>
                  </a:cubicBezTo>
                  <a:cubicBezTo>
                    <a:pt x="1464" y="983"/>
                    <a:pt x="1613" y="1169"/>
                    <a:pt x="1769" y="1362"/>
                  </a:cubicBezTo>
                  <a:cubicBezTo>
                    <a:pt x="1925" y="1555"/>
                    <a:pt x="2095" y="1748"/>
                    <a:pt x="2325" y="1866"/>
                  </a:cubicBezTo>
                  <a:cubicBezTo>
                    <a:pt x="2333" y="1871"/>
                    <a:pt x="2341" y="1873"/>
                    <a:pt x="2347" y="1873"/>
                  </a:cubicBezTo>
                  <a:cubicBezTo>
                    <a:pt x="2369" y="1873"/>
                    <a:pt x="2377" y="1847"/>
                    <a:pt x="2348" y="1829"/>
                  </a:cubicBezTo>
                  <a:cubicBezTo>
                    <a:pt x="2147" y="1696"/>
                    <a:pt x="1999" y="1495"/>
                    <a:pt x="1850" y="1302"/>
                  </a:cubicBezTo>
                  <a:cubicBezTo>
                    <a:pt x="1709" y="1102"/>
                    <a:pt x="1546" y="894"/>
                    <a:pt x="1331" y="753"/>
                  </a:cubicBezTo>
                  <a:cubicBezTo>
                    <a:pt x="1227" y="679"/>
                    <a:pt x="1116" y="620"/>
                    <a:pt x="1012" y="553"/>
                  </a:cubicBezTo>
                  <a:cubicBezTo>
                    <a:pt x="915" y="493"/>
                    <a:pt x="819" y="412"/>
                    <a:pt x="715" y="345"/>
                  </a:cubicBezTo>
                  <a:cubicBezTo>
                    <a:pt x="507" y="204"/>
                    <a:pt x="284" y="78"/>
                    <a:pt x="47" y="4"/>
                  </a:cubicBezTo>
                  <a:cubicBezTo>
                    <a:pt x="42" y="2"/>
                    <a:pt x="37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6790975" y="3182425"/>
              <a:ext cx="25025" cy="13700"/>
            </a:xfrm>
            <a:custGeom>
              <a:rect b="b" l="l" r="r" t="t"/>
              <a:pathLst>
                <a:path extrusionOk="0" h="548" w="1001">
                  <a:moveTo>
                    <a:pt x="18" y="0"/>
                  </a:moveTo>
                  <a:cubicBezTo>
                    <a:pt x="6" y="0"/>
                    <a:pt x="0" y="39"/>
                    <a:pt x="14" y="45"/>
                  </a:cubicBezTo>
                  <a:cubicBezTo>
                    <a:pt x="185" y="105"/>
                    <a:pt x="303" y="231"/>
                    <a:pt x="452" y="350"/>
                  </a:cubicBezTo>
                  <a:cubicBezTo>
                    <a:pt x="526" y="402"/>
                    <a:pt x="608" y="461"/>
                    <a:pt x="697" y="498"/>
                  </a:cubicBezTo>
                  <a:cubicBezTo>
                    <a:pt x="767" y="527"/>
                    <a:pt x="846" y="547"/>
                    <a:pt x="924" y="547"/>
                  </a:cubicBezTo>
                  <a:cubicBezTo>
                    <a:pt x="945" y="547"/>
                    <a:pt x="966" y="546"/>
                    <a:pt x="986" y="543"/>
                  </a:cubicBezTo>
                  <a:cubicBezTo>
                    <a:pt x="1001" y="543"/>
                    <a:pt x="1001" y="498"/>
                    <a:pt x="986" y="498"/>
                  </a:cubicBezTo>
                  <a:cubicBezTo>
                    <a:pt x="808" y="476"/>
                    <a:pt x="674" y="365"/>
                    <a:pt x="526" y="253"/>
                  </a:cubicBezTo>
                  <a:cubicBezTo>
                    <a:pt x="385" y="142"/>
                    <a:pt x="222" y="16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6935650" y="3198375"/>
              <a:ext cx="57925" cy="3825"/>
            </a:xfrm>
            <a:custGeom>
              <a:rect b="b" l="l" r="r" t="t"/>
              <a:pathLst>
                <a:path extrusionOk="0" h="153" w="2317">
                  <a:moveTo>
                    <a:pt x="1987" y="0"/>
                  </a:moveTo>
                  <a:cubicBezTo>
                    <a:pt x="1709" y="0"/>
                    <a:pt x="1432" y="18"/>
                    <a:pt x="1158" y="23"/>
                  </a:cubicBezTo>
                  <a:cubicBezTo>
                    <a:pt x="1102" y="26"/>
                    <a:pt x="1047" y="26"/>
                    <a:pt x="992" y="26"/>
                  </a:cubicBezTo>
                  <a:cubicBezTo>
                    <a:pt x="860" y="26"/>
                    <a:pt x="731" y="21"/>
                    <a:pt x="594" y="16"/>
                  </a:cubicBezTo>
                  <a:cubicBezTo>
                    <a:pt x="409" y="16"/>
                    <a:pt x="209" y="16"/>
                    <a:pt x="23" y="83"/>
                  </a:cubicBezTo>
                  <a:cubicBezTo>
                    <a:pt x="1" y="90"/>
                    <a:pt x="8" y="127"/>
                    <a:pt x="38" y="127"/>
                  </a:cubicBezTo>
                  <a:cubicBezTo>
                    <a:pt x="124" y="111"/>
                    <a:pt x="210" y="106"/>
                    <a:pt x="297" y="106"/>
                  </a:cubicBezTo>
                  <a:cubicBezTo>
                    <a:pt x="543" y="106"/>
                    <a:pt x="794" y="153"/>
                    <a:pt x="1051" y="153"/>
                  </a:cubicBezTo>
                  <a:cubicBezTo>
                    <a:pt x="1086" y="153"/>
                    <a:pt x="1122" y="152"/>
                    <a:pt x="1158" y="150"/>
                  </a:cubicBezTo>
                  <a:cubicBezTo>
                    <a:pt x="1537" y="135"/>
                    <a:pt x="1908" y="83"/>
                    <a:pt x="2287" y="53"/>
                  </a:cubicBezTo>
                  <a:cubicBezTo>
                    <a:pt x="2316" y="53"/>
                    <a:pt x="2316" y="9"/>
                    <a:pt x="2287" y="9"/>
                  </a:cubicBezTo>
                  <a:cubicBezTo>
                    <a:pt x="2187" y="3"/>
                    <a:pt x="2087" y="0"/>
                    <a:pt x="1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6655875" y="3198175"/>
              <a:ext cx="95025" cy="5375"/>
            </a:xfrm>
            <a:custGeom>
              <a:rect b="b" l="l" r="r" t="t"/>
              <a:pathLst>
                <a:path extrusionOk="0" h="215" w="3801">
                  <a:moveTo>
                    <a:pt x="1348" y="0"/>
                  </a:moveTo>
                  <a:cubicBezTo>
                    <a:pt x="1225" y="0"/>
                    <a:pt x="1102" y="2"/>
                    <a:pt x="980" y="2"/>
                  </a:cubicBezTo>
                  <a:cubicBezTo>
                    <a:pt x="668" y="2"/>
                    <a:pt x="364" y="9"/>
                    <a:pt x="52" y="17"/>
                  </a:cubicBezTo>
                  <a:cubicBezTo>
                    <a:pt x="8" y="17"/>
                    <a:pt x="0" y="61"/>
                    <a:pt x="52" y="68"/>
                  </a:cubicBezTo>
                  <a:cubicBezTo>
                    <a:pt x="364" y="83"/>
                    <a:pt x="668" y="98"/>
                    <a:pt x="980" y="106"/>
                  </a:cubicBezTo>
                  <a:cubicBezTo>
                    <a:pt x="1292" y="120"/>
                    <a:pt x="1596" y="120"/>
                    <a:pt x="1900" y="135"/>
                  </a:cubicBezTo>
                  <a:cubicBezTo>
                    <a:pt x="2423" y="167"/>
                    <a:pt x="2946" y="214"/>
                    <a:pt x="3469" y="214"/>
                  </a:cubicBezTo>
                  <a:cubicBezTo>
                    <a:pt x="3562" y="214"/>
                    <a:pt x="3655" y="213"/>
                    <a:pt x="3748" y="209"/>
                  </a:cubicBezTo>
                  <a:cubicBezTo>
                    <a:pt x="3800" y="209"/>
                    <a:pt x="3800" y="172"/>
                    <a:pt x="3756" y="165"/>
                  </a:cubicBezTo>
                  <a:cubicBezTo>
                    <a:pt x="3140" y="143"/>
                    <a:pt x="2524" y="54"/>
                    <a:pt x="1908" y="17"/>
                  </a:cubicBezTo>
                  <a:cubicBezTo>
                    <a:pt x="1721" y="3"/>
                    <a:pt x="1534" y="0"/>
                    <a:pt x="1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6656050" y="3207175"/>
              <a:ext cx="53650" cy="4900"/>
            </a:xfrm>
            <a:custGeom>
              <a:rect b="b" l="l" r="r" t="t"/>
              <a:pathLst>
                <a:path extrusionOk="0" h="196" w="2146">
                  <a:moveTo>
                    <a:pt x="1782" y="1"/>
                  </a:moveTo>
                  <a:cubicBezTo>
                    <a:pt x="1192" y="1"/>
                    <a:pt x="611" y="101"/>
                    <a:pt x="31" y="139"/>
                  </a:cubicBezTo>
                  <a:cubicBezTo>
                    <a:pt x="1" y="146"/>
                    <a:pt x="1" y="183"/>
                    <a:pt x="31" y="183"/>
                  </a:cubicBezTo>
                  <a:cubicBezTo>
                    <a:pt x="147" y="192"/>
                    <a:pt x="263" y="196"/>
                    <a:pt x="379" y="196"/>
                  </a:cubicBezTo>
                  <a:cubicBezTo>
                    <a:pt x="964" y="196"/>
                    <a:pt x="1540" y="101"/>
                    <a:pt x="2116" y="57"/>
                  </a:cubicBezTo>
                  <a:cubicBezTo>
                    <a:pt x="2146" y="57"/>
                    <a:pt x="2146" y="13"/>
                    <a:pt x="2116" y="13"/>
                  </a:cubicBezTo>
                  <a:cubicBezTo>
                    <a:pt x="2004" y="4"/>
                    <a:pt x="1893" y="1"/>
                    <a:pt x="1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6767200" y="3203875"/>
              <a:ext cx="37300" cy="3100"/>
            </a:xfrm>
            <a:custGeom>
              <a:rect b="b" l="l" r="r" t="t"/>
              <a:pathLst>
                <a:path extrusionOk="0" h="124" w="1492">
                  <a:moveTo>
                    <a:pt x="681" y="1"/>
                  </a:moveTo>
                  <a:cubicBezTo>
                    <a:pt x="462" y="1"/>
                    <a:pt x="242" y="13"/>
                    <a:pt x="22" y="33"/>
                  </a:cubicBezTo>
                  <a:cubicBezTo>
                    <a:pt x="0" y="33"/>
                    <a:pt x="0" y="78"/>
                    <a:pt x="22" y="78"/>
                  </a:cubicBezTo>
                  <a:cubicBezTo>
                    <a:pt x="337" y="112"/>
                    <a:pt x="648" y="124"/>
                    <a:pt x="962" y="124"/>
                  </a:cubicBezTo>
                  <a:cubicBezTo>
                    <a:pt x="1130" y="124"/>
                    <a:pt x="1299" y="120"/>
                    <a:pt x="1470" y="115"/>
                  </a:cubicBezTo>
                  <a:cubicBezTo>
                    <a:pt x="1484" y="115"/>
                    <a:pt x="1492" y="71"/>
                    <a:pt x="1470" y="63"/>
                  </a:cubicBezTo>
                  <a:cubicBezTo>
                    <a:pt x="1207" y="19"/>
                    <a:pt x="944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6919700" y="3217875"/>
              <a:ext cx="91675" cy="3350"/>
            </a:xfrm>
            <a:custGeom>
              <a:rect b="b" l="l" r="r" t="t"/>
              <a:pathLst>
                <a:path extrusionOk="0" h="134" w="3667">
                  <a:moveTo>
                    <a:pt x="3615" y="0"/>
                  </a:moveTo>
                  <a:cubicBezTo>
                    <a:pt x="3292" y="10"/>
                    <a:pt x="2969" y="13"/>
                    <a:pt x="2646" y="13"/>
                  </a:cubicBezTo>
                  <a:cubicBezTo>
                    <a:pt x="2189" y="13"/>
                    <a:pt x="1732" y="7"/>
                    <a:pt x="1276" y="7"/>
                  </a:cubicBezTo>
                  <a:cubicBezTo>
                    <a:pt x="868" y="7"/>
                    <a:pt x="460" y="12"/>
                    <a:pt x="52" y="30"/>
                  </a:cubicBezTo>
                  <a:cubicBezTo>
                    <a:pt x="1" y="37"/>
                    <a:pt x="1" y="75"/>
                    <a:pt x="52" y="82"/>
                  </a:cubicBezTo>
                  <a:cubicBezTo>
                    <a:pt x="654" y="108"/>
                    <a:pt x="1262" y="133"/>
                    <a:pt x="1870" y="133"/>
                  </a:cubicBezTo>
                  <a:cubicBezTo>
                    <a:pt x="2455" y="133"/>
                    <a:pt x="3040" y="110"/>
                    <a:pt x="3622" y="45"/>
                  </a:cubicBezTo>
                  <a:cubicBezTo>
                    <a:pt x="3667" y="37"/>
                    <a:pt x="3667" y="0"/>
                    <a:pt x="3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6800650" y="3215650"/>
              <a:ext cx="86975" cy="5725"/>
            </a:xfrm>
            <a:custGeom>
              <a:rect b="b" l="l" r="r" t="t"/>
              <a:pathLst>
                <a:path extrusionOk="0" h="229" w="3479">
                  <a:moveTo>
                    <a:pt x="466" y="0"/>
                  </a:moveTo>
                  <a:cubicBezTo>
                    <a:pt x="325" y="0"/>
                    <a:pt x="176" y="8"/>
                    <a:pt x="35" y="74"/>
                  </a:cubicBezTo>
                  <a:cubicBezTo>
                    <a:pt x="0" y="92"/>
                    <a:pt x="6" y="118"/>
                    <a:pt x="32" y="118"/>
                  </a:cubicBezTo>
                  <a:cubicBezTo>
                    <a:pt x="39" y="118"/>
                    <a:pt x="48" y="116"/>
                    <a:pt x="57" y="112"/>
                  </a:cubicBezTo>
                  <a:cubicBezTo>
                    <a:pt x="145" y="86"/>
                    <a:pt x="239" y="78"/>
                    <a:pt x="335" y="78"/>
                  </a:cubicBezTo>
                  <a:cubicBezTo>
                    <a:pt x="378" y="78"/>
                    <a:pt x="422" y="80"/>
                    <a:pt x="466" y="82"/>
                  </a:cubicBezTo>
                  <a:cubicBezTo>
                    <a:pt x="599" y="89"/>
                    <a:pt x="740" y="104"/>
                    <a:pt x="881" y="119"/>
                  </a:cubicBezTo>
                  <a:cubicBezTo>
                    <a:pt x="1171" y="141"/>
                    <a:pt x="1453" y="171"/>
                    <a:pt x="1735" y="178"/>
                  </a:cubicBezTo>
                  <a:cubicBezTo>
                    <a:pt x="2191" y="196"/>
                    <a:pt x="2647" y="229"/>
                    <a:pt x="3107" y="229"/>
                  </a:cubicBezTo>
                  <a:cubicBezTo>
                    <a:pt x="3216" y="229"/>
                    <a:pt x="3325" y="227"/>
                    <a:pt x="3434" y="223"/>
                  </a:cubicBezTo>
                  <a:cubicBezTo>
                    <a:pt x="3479" y="223"/>
                    <a:pt x="3479" y="178"/>
                    <a:pt x="3434" y="178"/>
                  </a:cubicBezTo>
                  <a:cubicBezTo>
                    <a:pt x="2870" y="149"/>
                    <a:pt x="2306" y="82"/>
                    <a:pt x="1742" y="52"/>
                  </a:cubicBezTo>
                  <a:cubicBezTo>
                    <a:pt x="1453" y="45"/>
                    <a:pt x="1171" y="23"/>
                    <a:pt x="889" y="15"/>
                  </a:cubicBezTo>
                  <a:cubicBezTo>
                    <a:pt x="755" y="8"/>
                    <a:pt x="607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6691125" y="3216750"/>
              <a:ext cx="73675" cy="6350"/>
            </a:xfrm>
            <a:custGeom>
              <a:rect b="b" l="l" r="r" t="t"/>
              <a:pathLst>
                <a:path extrusionOk="0" h="254" w="2947">
                  <a:moveTo>
                    <a:pt x="38" y="1"/>
                  </a:moveTo>
                  <a:cubicBezTo>
                    <a:pt x="0" y="1"/>
                    <a:pt x="0" y="45"/>
                    <a:pt x="38" y="53"/>
                  </a:cubicBezTo>
                  <a:cubicBezTo>
                    <a:pt x="149" y="68"/>
                    <a:pt x="253" y="127"/>
                    <a:pt x="372" y="164"/>
                  </a:cubicBezTo>
                  <a:cubicBezTo>
                    <a:pt x="490" y="201"/>
                    <a:pt x="609" y="231"/>
                    <a:pt x="735" y="238"/>
                  </a:cubicBezTo>
                  <a:cubicBezTo>
                    <a:pt x="861" y="253"/>
                    <a:pt x="980" y="246"/>
                    <a:pt x="1099" y="253"/>
                  </a:cubicBezTo>
                  <a:lnTo>
                    <a:pt x="1462" y="246"/>
                  </a:lnTo>
                  <a:cubicBezTo>
                    <a:pt x="1945" y="246"/>
                    <a:pt x="2427" y="223"/>
                    <a:pt x="2910" y="201"/>
                  </a:cubicBezTo>
                  <a:cubicBezTo>
                    <a:pt x="2947" y="194"/>
                    <a:pt x="2947" y="157"/>
                    <a:pt x="2910" y="157"/>
                  </a:cubicBezTo>
                  <a:cubicBezTo>
                    <a:pt x="2427" y="134"/>
                    <a:pt x="1945" y="127"/>
                    <a:pt x="1462" y="127"/>
                  </a:cubicBezTo>
                  <a:lnTo>
                    <a:pt x="1099" y="134"/>
                  </a:lnTo>
                  <a:cubicBezTo>
                    <a:pt x="1020" y="134"/>
                    <a:pt x="941" y="138"/>
                    <a:pt x="861" y="138"/>
                  </a:cubicBezTo>
                  <a:cubicBezTo>
                    <a:pt x="822" y="138"/>
                    <a:pt x="782" y="137"/>
                    <a:pt x="743" y="134"/>
                  </a:cubicBezTo>
                  <a:cubicBezTo>
                    <a:pt x="624" y="134"/>
                    <a:pt x="513" y="112"/>
                    <a:pt x="394" y="82"/>
                  </a:cubicBezTo>
                  <a:cubicBezTo>
                    <a:pt x="282" y="60"/>
                    <a:pt x="164" y="8"/>
                    <a:pt x="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6674975" y="3219225"/>
              <a:ext cx="9500" cy="3000"/>
            </a:xfrm>
            <a:custGeom>
              <a:rect b="b" l="l" r="r" t="t"/>
              <a:pathLst>
                <a:path extrusionOk="0" h="120" w="380">
                  <a:moveTo>
                    <a:pt x="185" y="0"/>
                  </a:moveTo>
                  <a:cubicBezTo>
                    <a:pt x="127" y="0"/>
                    <a:pt x="68" y="9"/>
                    <a:pt x="1" y="35"/>
                  </a:cubicBezTo>
                  <a:cubicBezTo>
                    <a:pt x="1" y="35"/>
                    <a:pt x="1" y="80"/>
                    <a:pt x="1" y="80"/>
                  </a:cubicBezTo>
                  <a:cubicBezTo>
                    <a:pt x="58" y="105"/>
                    <a:pt x="120" y="120"/>
                    <a:pt x="181" y="120"/>
                  </a:cubicBezTo>
                  <a:cubicBezTo>
                    <a:pt x="246" y="120"/>
                    <a:pt x="311" y="103"/>
                    <a:pt x="372" y="65"/>
                  </a:cubicBezTo>
                  <a:cubicBezTo>
                    <a:pt x="379" y="58"/>
                    <a:pt x="372" y="21"/>
                    <a:pt x="364" y="21"/>
                  </a:cubicBezTo>
                  <a:cubicBezTo>
                    <a:pt x="301" y="9"/>
                    <a:pt x="244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6897425" y="3215050"/>
              <a:ext cx="16175" cy="3225"/>
            </a:xfrm>
            <a:custGeom>
              <a:rect b="b" l="l" r="r" t="t"/>
              <a:pathLst>
                <a:path extrusionOk="0" h="129" w="647">
                  <a:moveTo>
                    <a:pt x="392" y="0"/>
                  </a:moveTo>
                  <a:cubicBezTo>
                    <a:pt x="261" y="0"/>
                    <a:pt x="131" y="28"/>
                    <a:pt x="8" y="91"/>
                  </a:cubicBezTo>
                  <a:cubicBezTo>
                    <a:pt x="1" y="91"/>
                    <a:pt x="8" y="128"/>
                    <a:pt x="23" y="128"/>
                  </a:cubicBezTo>
                  <a:cubicBezTo>
                    <a:pt x="231" y="128"/>
                    <a:pt x="424" y="128"/>
                    <a:pt x="639" y="76"/>
                  </a:cubicBezTo>
                  <a:cubicBezTo>
                    <a:pt x="647" y="76"/>
                    <a:pt x="647" y="32"/>
                    <a:pt x="639" y="32"/>
                  </a:cubicBezTo>
                  <a:cubicBezTo>
                    <a:pt x="558" y="11"/>
                    <a:pt x="475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6824150" y="3255500"/>
              <a:ext cx="183325" cy="9900"/>
            </a:xfrm>
            <a:custGeom>
              <a:rect b="b" l="l" r="r" t="t"/>
              <a:pathLst>
                <a:path extrusionOk="0" h="396" w="7333">
                  <a:moveTo>
                    <a:pt x="5057" y="0"/>
                  </a:moveTo>
                  <a:cubicBezTo>
                    <a:pt x="5037" y="0"/>
                    <a:pt x="5016" y="1"/>
                    <a:pt x="4995" y="2"/>
                  </a:cubicBezTo>
                  <a:cubicBezTo>
                    <a:pt x="4832" y="9"/>
                    <a:pt x="4683" y="69"/>
                    <a:pt x="4542" y="121"/>
                  </a:cubicBezTo>
                  <a:cubicBezTo>
                    <a:pt x="4401" y="180"/>
                    <a:pt x="4268" y="232"/>
                    <a:pt x="4134" y="247"/>
                  </a:cubicBezTo>
                  <a:cubicBezTo>
                    <a:pt x="3986" y="269"/>
                    <a:pt x="3837" y="269"/>
                    <a:pt x="3689" y="269"/>
                  </a:cubicBezTo>
                  <a:cubicBezTo>
                    <a:pt x="3498" y="264"/>
                    <a:pt x="3307" y="262"/>
                    <a:pt x="3116" y="262"/>
                  </a:cubicBezTo>
                  <a:cubicBezTo>
                    <a:pt x="2340" y="262"/>
                    <a:pt x="1562" y="294"/>
                    <a:pt x="786" y="294"/>
                  </a:cubicBezTo>
                  <a:cubicBezTo>
                    <a:pt x="556" y="294"/>
                    <a:pt x="326" y="291"/>
                    <a:pt x="97" y="284"/>
                  </a:cubicBezTo>
                  <a:cubicBezTo>
                    <a:pt x="8" y="284"/>
                    <a:pt x="1" y="328"/>
                    <a:pt x="97" y="336"/>
                  </a:cubicBezTo>
                  <a:cubicBezTo>
                    <a:pt x="658" y="378"/>
                    <a:pt x="1220" y="385"/>
                    <a:pt x="1782" y="385"/>
                  </a:cubicBezTo>
                  <a:cubicBezTo>
                    <a:pt x="2096" y="385"/>
                    <a:pt x="2410" y="383"/>
                    <a:pt x="2723" y="383"/>
                  </a:cubicBezTo>
                  <a:cubicBezTo>
                    <a:pt x="3045" y="383"/>
                    <a:pt x="3367" y="385"/>
                    <a:pt x="3689" y="395"/>
                  </a:cubicBezTo>
                  <a:cubicBezTo>
                    <a:pt x="3845" y="388"/>
                    <a:pt x="3993" y="388"/>
                    <a:pt x="4149" y="365"/>
                  </a:cubicBezTo>
                  <a:cubicBezTo>
                    <a:pt x="4305" y="351"/>
                    <a:pt x="4453" y="284"/>
                    <a:pt x="4587" y="232"/>
                  </a:cubicBezTo>
                  <a:cubicBezTo>
                    <a:pt x="4721" y="173"/>
                    <a:pt x="4862" y="121"/>
                    <a:pt x="5003" y="113"/>
                  </a:cubicBezTo>
                  <a:cubicBezTo>
                    <a:pt x="5035" y="110"/>
                    <a:pt x="5068" y="108"/>
                    <a:pt x="5101" y="108"/>
                  </a:cubicBezTo>
                  <a:cubicBezTo>
                    <a:pt x="5209" y="108"/>
                    <a:pt x="5319" y="124"/>
                    <a:pt x="5433" y="135"/>
                  </a:cubicBezTo>
                  <a:cubicBezTo>
                    <a:pt x="5555" y="154"/>
                    <a:pt x="5687" y="167"/>
                    <a:pt x="5813" y="167"/>
                  </a:cubicBezTo>
                  <a:cubicBezTo>
                    <a:pt x="5840" y="167"/>
                    <a:pt x="5867" y="166"/>
                    <a:pt x="5893" y="165"/>
                  </a:cubicBezTo>
                  <a:lnTo>
                    <a:pt x="6338" y="158"/>
                  </a:lnTo>
                  <a:lnTo>
                    <a:pt x="7236" y="143"/>
                  </a:lnTo>
                  <a:cubicBezTo>
                    <a:pt x="7333" y="143"/>
                    <a:pt x="7333" y="98"/>
                    <a:pt x="7236" y="98"/>
                  </a:cubicBezTo>
                  <a:lnTo>
                    <a:pt x="6338" y="83"/>
                  </a:lnTo>
                  <a:lnTo>
                    <a:pt x="5893" y="76"/>
                  </a:lnTo>
                  <a:cubicBezTo>
                    <a:pt x="5737" y="76"/>
                    <a:pt x="5604" y="61"/>
                    <a:pt x="5448" y="39"/>
                  </a:cubicBezTo>
                  <a:cubicBezTo>
                    <a:pt x="5319" y="20"/>
                    <a:pt x="5191" y="0"/>
                    <a:pt x="5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6768875" y="3255350"/>
              <a:ext cx="113800" cy="5225"/>
            </a:xfrm>
            <a:custGeom>
              <a:rect b="b" l="l" r="r" t="t"/>
              <a:pathLst>
                <a:path extrusionOk="0" h="209" w="4552">
                  <a:moveTo>
                    <a:pt x="661" y="0"/>
                  </a:moveTo>
                  <a:cubicBezTo>
                    <a:pt x="631" y="8"/>
                    <a:pt x="616" y="15"/>
                    <a:pt x="594" y="23"/>
                  </a:cubicBezTo>
                  <a:cubicBezTo>
                    <a:pt x="416" y="82"/>
                    <a:pt x="245" y="149"/>
                    <a:pt x="59" y="156"/>
                  </a:cubicBezTo>
                  <a:cubicBezTo>
                    <a:pt x="0" y="164"/>
                    <a:pt x="0" y="201"/>
                    <a:pt x="59" y="208"/>
                  </a:cubicBezTo>
                  <a:cubicBezTo>
                    <a:pt x="252" y="208"/>
                    <a:pt x="438" y="149"/>
                    <a:pt x="616" y="104"/>
                  </a:cubicBezTo>
                  <a:cubicBezTo>
                    <a:pt x="649" y="93"/>
                    <a:pt x="673" y="87"/>
                    <a:pt x="702" y="87"/>
                  </a:cubicBezTo>
                  <a:cubicBezTo>
                    <a:pt x="712" y="87"/>
                    <a:pt x="723" y="87"/>
                    <a:pt x="735" y="89"/>
                  </a:cubicBezTo>
                  <a:cubicBezTo>
                    <a:pt x="779" y="97"/>
                    <a:pt x="831" y="104"/>
                    <a:pt x="876" y="104"/>
                  </a:cubicBezTo>
                  <a:lnTo>
                    <a:pt x="1150" y="119"/>
                  </a:lnTo>
                  <a:cubicBezTo>
                    <a:pt x="1521" y="134"/>
                    <a:pt x="1892" y="156"/>
                    <a:pt x="2264" y="156"/>
                  </a:cubicBezTo>
                  <a:lnTo>
                    <a:pt x="3377" y="156"/>
                  </a:lnTo>
                  <a:lnTo>
                    <a:pt x="3933" y="149"/>
                  </a:lnTo>
                  <a:cubicBezTo>
                    <a:pt x="4119" y="149"/>
                    <a:pt x="4304" y="149"/>
                    <a:pt x="4497" y="119"/>
                  </a:cubicBezTo>
                  <a:cubicBezTo>
                    <a:pt x="4551" y="106"/>
                    <a:pt x="4544" y="74"/>
                    <a:pt x="4503" y="74"/>
                  </a:cubicBezTo>
                  <a:cubicBezTo>
                    <a:pt x="4499" y="74"/>
                    <a:pt x="4495" y="74"/>
                    <a:pt x="4490" y="75"/>
                  </a:cubicBezTo>
                  <a:cubicBezTo>
                    <a:pt x="4419" y="80"/>
                    <a:pt x="4348" y="83"/>
                    <a:pt x="4277" y="83"/>
                  </a:cubicBezTo>
                  <a:cubicBezTo>
                    <a:pt x="4163" y="83"/>
                    <a:pt x="4048" y="76"/>
                    <a:pt x="3933" y="67"/>
                  </a:cubicBezTo>
                  <a:cubicBezTo>
                    <a:pt x="3748" y="60"/>
                    <a:pt x="3562" y="60"/>
                    <a:pt x="3377" y="52"/>
                  </a:cubicBezTo>
                  <a:cubicBezTo>
                    <a:pt x="3013" y="45"/>
                    <a:pt x="2642" y="38"/>
                    <a:pt x="2271" y="38"/>
                  </a:cubicBezTo>
                  <a:cubicBezTo>
                    <a:pt x="1900" y="38"/>
                    <a:pt x="1529" y="15"/>
                    <a:pt x="1158" y="15"/>
                  </a:cubicBezTo>
                  <a:lnTo>
                    <a:pt x="876" y="8"/>
                  </a:lnTo>
                  <a:cubicBezTo>
                    <a:pt x="831" y="8"/>
                    <a:pt x="794" y="8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6881300" y="3269450"/>
              <a:ext cx="119875" cy="5950"/>
            </a:xfrm>
            <a:custGeom>
              <a:rect b="b" l="l" r="r" t="t"/>
              <a:pathLst>
                <a:path extrusionOk="0" h="238" w="4795">
                  <a:moveTo>
                    <a:pt x="3273" y="0"/>
                  </a:moveTo>
                  <a:cubicBezTo>
                    <a:pt x="3169" y="0"/>
                    <a:pt x="3073" y="8"/>
                    <a:pt x="2976" y="23"/>
                  </a:cubicBezTo>
                  <a:cubicBezTo>
                    <a:pt x="2872" y="38"/>
                    <a:pt x="2776" y="52"/>
                    <a:pt x="2679" y="75"/>
                  </a:cubicBezTo>
                  <a:cubicBezTo>
                    <a:pt x="2590" y="89"/>
                    <a:pt x="2494" y="97"/>
                    <a:pt x="2397" y="104"/>
                  </a:cubicBezTo>
                  <a:cubicBezTo>
                    <a:pt x="2212" y="112"/>
                    <a:pt x="2004" y="112"/>
                    <a:pt x="1819" y="119"/>
                  </a:cubicBezTo>
                  <a:cubicBezTo>
                    <a:pt x="1783" y="121"/>
                    <a:pt x="1748" y="121"/>
                    <a:pt x="1712" y="121"/>
                  </a:cubicBezTo>
                  <a:cubicBezTo>
                    <a:pt x="1555" y="121"/>
                    <a:pt x="1397" y="109"/>
                    <a:pt x="1240" y="97"/>
                  </a:cubicBezTo>
                  <a:cubicBezTo>
                    <a:pt x="971" y="76"/>
                    <a:pt x="699" y="48"/>
                    <a:pt x="425" y="48"/>
                  </a:cubicBezTo>
                  <a:cubicBezTo>
                    <a:pt x="306" y="48"/>
                    <a:pt x="187" y="54"/>
                    <a:pt x="67" y="67"/>
                  </a:cubicBezTo>
                  <a:cubicBezTo>
                    <a:pt x="0" y="75"/>
                    <a:pt x="0" y="112"/>
                    <a:pt x="67" y="112"/>
                  </a:cubicBezTo>
                  <a:cubicBezTo>
                    <a:pt x="105" y="110"/>
                    <a:pt x="142" y="110"/>
                    <a:pt x="180" y="110"/>
                  </a:cubicBezTo>
                  <a:cubicBezTo>
                    <a:pt x="528" y="110"/>
                    <a:pt x="877" y="167"/>
                    <a:pt x="1225" y="201"/>
                  </a:cubicBezTo>
                  <a:cubicBezTo>
                    <a:pt x="1425" y="223"/>
                    <a:pt x="1618" y="238"/>
                    <a:pt x="1819" y="238"/>
                  </a:cubicBezTo>
                  <a:cubicBezTo>
                    <a:pt x="2019" y="231"/>
                    <a:pt x="2204" y="231"/>
                    <a:pt x="2405" y="223"/>
                  </a:cubicBezTo>
                  <a:cubicBezTo>
                    <a:pt x="2501" y="216"/>
                    <a:pt x="2605" y="208"/>
                    <a:pt x="2702" y="186"/>
                  </a:cubicBezTo>
                  <a:cubicBezTo>
                    <a:pt x="2798" y="171"/>
                    <a:pt x="2895" y="149"/>
                    <a:pt x="2991" y="141"/>
                  </a:cubicBezTo>
                  <a:cubicBezTo>
                    <a:pt x="3080" y="127"/>
                    <a:pt x="3177" y="112"/>
                    <a:pt x="3273" y="112"/>
                  </a:cubicBezTo>
                  <a:cubicBezTo>
                    <a:pt x="3370" y="104"/>
                    <a:pt x="3466" y="104"/>
                    <a:pt x="3563" y="104"/>
                  </a:cubicBezTo>
                  <a:lnTo>
                    <a:pt x="4735" y="97"/>
                  </a:lnTo>
                  <a:cubicBezTo>
                    <a:pt x="4794" y="97"/>
                    <a:pt x="4794" y="52"/>
                    <a:pt x="4735" y="52"/>
                  </a:cubicBezTo>
                  <a:cubicBezTo>
                    <a:pt x="4342" y="30"/>
                    <a:pt x="3956" y="15"/>
                    <a:pt x="3563" y="8"/>
                  </a:cubicBezTo>
                  <a:cubicBezTo>
                    <a:pt x="3466" y="0"/>
                    <a:pt x="3370" y="0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6659575" y="3267225"/>
              <a:ext cx="139175" cy="7200"/>
            </a:xfrm>
            <a:custGeom>
              <a:rect b="b" l="l" r="r" t="t"/>
              <a:pathLst>
                <a:path extrusionOk="0" h="288" w="5567">
                  <a:moveTo>
                    <a:pt x="5485" y="0"/>
                  </a:moveTo>
                  <a:cubicBezTo>
                    <a:pt x="5033" y="15"/>
                    <a:pt x="4587" y="141"/>
                    <a:pt x="4142" y="171"/>
                  </a:cubicBezTo>
                  <a:cubicBezTo>
                    <a:pt x="4078" y="175"/>
                    <a:pt x="4013" y="180"/>
                    <a:pt x="3949" y="180"/>
                  </a:cubicBezTo>
                  <a:cubicBezTo>
                    <a:pt x="3902" y="180"/>
                    <a:pt x="3855" y="177"/>
                    <a:pt x="3808" y="171"/>
                  </a:cubicBezTo>
                  <a:cubicBezTo>
                    <a:pt x="3697" y="171"/>
                    <a:pt x="3593" y="141"/>
                    <a:pt x="3481" y="119"/>
                  </a:cubicBezTo>
                  <a:cubicBezTo>
                    <a:pt x="3422" y="112"/>
                    <a:pt x="3370" y="97"/>
                    <a:pt x="3303" y="97"/>
                  </a:cubicBezTo>
                  <a:lnTo>
                    <a:pt x="3133" y="82"/>
                  </a:lnTo>
                  <a:cubicBezTo>
                    <a:pt x="3021" y="82"/>
                    <a:pt x="2910" y="75"/>
                    <a:pt x="2791" y="75"/>
                  </a:cubicBezTo>
                  <a:cubicBezTo>
                    <a:pt x="2758" y="74"/>
                    <a:pt x="2724" y="74"/>
                    <a:pt x="2690" y="74"/>
                  </a:cubicBezTo>
                  <a:cubicBezTo>
                    <a:pt x="1812" y="74"/>
                    <a:pt x="947" y="164"/>
                    <a:pt x="75" y="171"/>
                  </a:cubicBezTo>
                  <a:cubicBezTo>
                    <a:pt x="1" y="171"/>
                    <a:pt x="1" y="208"/>
                    <a:pt x="68" y="216"/>
                  </a:cubicBezTo>
                  <a:cubicBezTo>
                    <a:pt x="281" y="226"/>
                    <a:pt x="494" y="230"/>
                    <a:pt x="706" y="230"/>
                  </a:cubicBezTo>
                  <a:cubicBezTo>
                    <a:pt x="1359" y="230"/>
                    <a:pt x="2010" y="193"/>
                    <a:pt x="2660" y="193"/>
                  </a:cubicBezTo>
                  <a:cubicBezTo>
                    <a:pt x="2704" y="193"/>
                    <a:pt x="2748" y="193"/>
                    <a:pt x="2791" y="193"/>
                  </a:cubicBezTo>
                  <a:cubicBezTo>
                    <a:pt x="2903" y="201"/>
                    <a:pt x="3014" y="201"/>
                    <a:pt x="3125" y="208"/>
                  </a:cubicBezTo>
                  <a:lnTo>
                    <a:pt x="3296" y="216"/>
                  </a:lnTo>
                  <a:cubicBezTo>
                    <a:pt x="3348" y="216"/>
                    <a:pt x="3407" y="223"/>
                    <a:pt x="3459" y="238"/>
                  </a:cubicBezTo>
                  <a:cubicBezTo>
                    <a:pt x="3571" y="253"/>
                    <a:pt x="3682" y="282"/>
                    <a:pt x="3801" y="282"/>
                  </a:cubicBezTo>
                  <a:cubicBezTo>
                    <a:pt x="3850" y="285"/>
                    <a:pt x="3899" y="287"/>
                    <a:pt x="3948" y="287"/>
                  </a:cubicBezTo>
                  <a:cubicBezTo>
                    <a:pt x="4016" y="287"/>
                    <a:pt x="4084" y="284"/>
                    <a:pt x="4149" y="275"/>
                  </a:cubicBezTo>
                  <a:cubicBezTo>
                    <a:pt x="4609" y="230"/>
                    <a:pt x="5040" y="82"/>
                    <a:pt x="5493" y="45"/>
                  </a:cubicBezTo>
                  <a:cubicBezTo>
                    <a:pt x="5559" y="45"/>
                    <a:pt x="5567" y="0"/>
                    <a:pt x="5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6686475" y="3256800"/>
              <a:ext cx="31950" cy="3100"/>
            </a:xfrm>
            <a:custGeom>
              <a:rect b="b" l="l" r="r" t="t"/>
              <a:pathLst>
                <a:path extrusionOk="0" h="124" w="1278">
                  <a:moveTo>
                    <a:pt x="455" y="1"/>
                  </a:moveTo>
                  <a:cubicBezTo>
                    <a:pt x="312" y="1"/>
                    <a:pt x="168" y="4"/>
                    <a:pt x="23" y="9"/>
                  </a:cubicBezTo>
                  <a:cubicBezTo>
                    <a:pt x="1" y="9"/>
                    <a:pt x="1" y="54"/>
                    <a:pt x="16" y="54"/>
                  </a:cubicBezTo>
                  <a:cubicBezTo>
                    <a:pt x="247" y="103"/>
                    <a:pt x="479" y="123"/>
                    <a:pt x="710" y="123"/>
                  </a:cubicBezTo>
                  <a:cubicBezTo>
                    <a:pt x="894" y="123"/>
                    <a:pt x="1078" y="111"/>
                    <a:pt x="1263" y="91"/>
                  </a:cubicBezTo>
                  <a:cubicBezTo>
                    <a:pt x="1277" y="91"/>
                    <a:pt x="1277" y="46"/>
                    <a:pt x="1263" y="46"/>
                  </a:cubicBezTo>
                  <a:cubicBezTo>
                    <a:pt x="992" y="12"/>
                    <a:pt x="724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4"/>
          <p:cNvGrpSpPr/>
          <p:nvPr/>
        </p:nvGrpSpPr>
        <p:grpSpPr>
          <a:xfrm rot="-1661299">
            <a:off x="7537532" y="3322469"/>
            <a:ext cx="955478" cy="979817"/>
            <a:chOff x="982650" y="1801525"/>
            <a:chExt cx="552550" cy="566625"/>
          </a:xfrm>
        </p:grpSpPr>
        <p:sp>
          <p:nvSpPr>
            <p:cNvPr id="692" name="Google Shape;692;p4"/>
            <p:cNvSpPr/>
            <p:nvPr/>
          </p:nvSpPr>
          <p:spPr>
            <a:xfrm>
              <a:off x="982650" y="1801525"/>
              <a:ext cx="552550" cy="566625"/>
            </a:xfrm>
            <a:custGeom>
              <a:rect b="b" l="l" r="r" t="t"/>
              <a:pathLst>
                <a:path extrusionOk="0" h="22665" w="22102">
                  <a:moveTo>
                    <a:pt x="8476" y="0"/>
                  </a:moveTo>
                  <a:cubicBezTo>
                    <a:pt x="7526" y="0"/>
                    <a:pt x="6754" y="772"/>
                    <a:pt x="6754" y="1722"/>
                  </a:cubicBezTo>
                  <a:cubicBezTo>
                    <a:pt x="6754" y="2412"/>
                    <a:pt x="7162" y="3006"/>
                    <a:pt x="7749" y="3281"/>
                  </a:cubicBezTo>
                  <a:lnTo>
                    <a:pt x="8045" y="3867"/>
                  </a:lnTo>
                  <a:cubicBezTo>
                    <a:pt x="7192" y="4676"/>
                    <a:pt x="6695" y="5804"/>
                    <a:pt x="6695" y="7021"/>
                  </a:cubicBezTo>
                  <a:cubicBezTo>
                    <a:pt x="6695" y="7303"/>
                    <a:pt x="6717" y="7570"/>
                    <a:pt x="6769" y="7837"/>
                  </a:cubicBezTo>
                  <a:cubicBezTo>
                    <a:pt x="5893" y="7830"/>
                    <a:pt x="5107" y="7822"/>
                    <a:pt x="4424" y="7822"/>
                  </a:cubicBezTo>
                  <a:cubicBezTo>
                    <a:pt x="2116" y="7822"/>
                    <a:pt x="1507" y="7889"/>
                    <a:pt x="1188" y="7963"/>
                  </a:cubicBezTo>
                  <a:cubicBezTo>
                    <a:pt x="476" y="8134"/>
                    <a:pt x="1" y="8765"/>
                    <a:pt x="16" y="9537"/>
                  </a:cubicBezTo>
                  <a:cubicBezTo>
                    <a:pt x="30" y="10798"/>
                    <a:pt x="1359" y="12483"/>
                    <a:pt x="1767" y="12965"/>
                  </a:cubicBezTo>
                  <a:cubicBezTo>
                    <a:pt x="2442" y="13782"/>
                    <a:pt x="3800" y="15192"/>
                    <a:pt x="5270" y="15489"/>
                  </a:cubicBezTo>
                  <a:cubicBezTo>
                    <a:pt x="5396" y="15518"/>
                    <a:pt x="5515" y="15533"/>
                    <a:pt x="5641" y="15540"/>
                  </a:cubicBezTo>
                  <a:cubicBezTo>
                    <a:pt x="5641" y="15555"/>
                    <a:pt x="5656" y="15667"/>
                    <a:pt x="5656" y="15667"/>
                  </a:cubicBezTo>
                  <a:cubicBezTo>
                    <a:pt x="5693" y="15963"/>
                    <a:pt x="5745" y="16253"/>
                    <a:pt x="5812" y="16542"/>
                  </a:cubicBezTo>
                  <a:lnTo>
                    <a:pt x="5812" y="16550"/>
                  </a:lnTo>
                  <a:cubicBezTo>
                    <a:pt x="5938" y="17143"/>
                    <a:pt x="6123" y="17707"/>
                    <a:pt x="6353" y="18242"/>
                  </a:cubicBezTo>
                  <a:lnTo>
                    <a:pt x="6383" y="18301"/>
                  </a:lnTo>
                  <a:cubicBezTo>
                    <a:pt x="6405" y="18368"/>
                    <a:pt x="6442" y="18427"/>
                    <a:pt x="6472" y="18494"/>
                  </a:cubicBezTo>
                  <a:lnTo>
                    <a:pt x="6509" y="18576"/>
                  </a:lnTo>
                  <a:cubicBezTo>
                    <a:pt x="6539" y="18635"/>
                    <a:pt x="6569" y="18695"/>
                    <a:pt x="6598" y="18754"/>
                  </a:cubicBezTo>
                  <a:cubicBezTo>
                    <a:pt x="6613" y="18784"/>
                    <a:pt x="6628" y="18813"/>
                    <a:pt x="6650" y="18843"/>
                  </a:cubicBezTo>
                  <a:cubicBezTo>
                    <a:pt x="6680" y="18902"/>
                    <a:pt x="6710" y="18954"/>
                    <a:pt x="6739" y="19006"/>
                  </a:cubicBezTo>
                  <a:cubicBezTo>
                    <a:pt x="6754" y="19036"/>
                    <a:pt x="6799" y="19110"/>
                    <a:pt x="6799" y="19110"/>
                  </a:cubicBezTo>
                  <a:cubicBezTo>
                    <a:pt x="6828" y="19162"/>
                    <a:pt x="6858" y="19214"/>
                    <a:pt x="6888" y="19259"/>
                  </a:cubicBezTo>
                  <a:cubicBezTo>
                    <a:pt x="6903" y="19288"/>
                    <a:pt x="6962" y="19385"/>
                    <a:pt x="6962" y="19385"/>
                  </a:cubicBezTo>
                  <a:cubicBezTo>
                    <a:pt x="6992" y="19422"/>
                    <a:pt x="7021" y="19466"/>
                    <a:pt x="7044" y="19503"/>
                  </a:cubicBezTo>
                  <a:cubicBezTo>
                    <a:pt x="7066" y="19533"/>
                    <a:pt x="7088" y="19563"/>
                    <a:pt x="7110" y="19592"/>
                  </a:cubicBezTo>
                  <a:lnTo>
                    <a:pt x="7140" y="19637"/>
                  </a:lnTo>
                  <a:cubicBezTo>
                    <a:pt x="7162" y="19674"/>
                    <a:pt x="7192" y="19711"/>
                    <a:pt x="7214" y="19741"/>
                  </a:cubicBezTo>
                  <a:cubicBezTo>
                    <a:pt x="7259" y="19800"/>
                    <a:pt x="7296" y="19852"/>
                    <a:pt x="7340" y="19904"/>
                  </a:cubicBezTo>
                  <a:cubicBezTo>
                    <a:pt x="7919" y="20631"/>
                    <a:pt x="8617" y="21181"/>
                    <a:pt x="9366" y="21507"/>
                  </a:cubicBezTo>
                  <a:lnTo>
                    <a:pt x="10183" y="22316"/>
                  </a:lnTo>
                  <a:cubicBezTo>
                    <a:pt x="10428" y="22546"/>
                    <a:pt x="10739" y="22665"/>
                    <a:pt x="11051" y="22665"/>
                  </a:cubicBezTo>
                  <a:cubicBezTo>
                    <a:pt x="11363" y="22665"/>
                    <a:pt x="11674" y="22546"/>
                    <a:pt x="11919" y="22316"/>
                  </a:cubicBezTo>
                  <a:lnTo>
                    <a:pt x="12736" y="21515"/>
                  </a:lnTo>
                  <a:cubicBezTo>
                    <a:pt x="13470" y="21195"/>
                    <a:pt x="14146" y="20661"/>
                    <a:pt x="14717" y="19964"/>
                  </a:cubicBezTo>
                  <a:cubicBezTo>
                    <a:pt x="14777" y="19889"/>
                    <a:pt x="14828" y="19815"/>
                    <a:pt x="14888" y="19741"/>
                  </a:cubicBezTo>
                  <a:cubicBezTo>
                    <a:pt x="14910" y="19711"/>
                    <a:pt x="14932" y="19682"/>
                    <a:pt x="14955" y="19644"/>
                  </a:cubicBezTo>
                  <a:lnTo>
                    <a:pt x="14984" y="19607"/>
                  </a:lnTo>
                  <a:cubicBezTo>
                    <a:pt x="15007" y="19570"/>
                    <a:pt x="15029" y="19541"/>
                    <a:pt x="15059" y="19503"/>
                  </a:cubicBezTo>
                  <a:cubicBezTo>
                    <a:pt x="15081" y="19466"/>
                    <a:pt x="15103" y="19429"/>
                    <a:pt x="15133" y="19392"/>
                  </a:cubicBezTo>
                  <a:lnTo>
                    <a:pt x="15155" y="19355"/>
                  </a:lnTo>
                  <a:cubicBezTo>
                    <a:pt x="15177" y="19325"/>
                    <a:pt x="15192" y="19288"/>
                    <a:pt x="15214" y="19259"/>
                  </a:cubicBezTo>
                  <a:cubicBezTo>
                    <a:pt x="15244" y="19214"/>
                    <a:pt x="15274" y="19162"/>
                    <a:pt x="15303" y="19103"/>
                  </a:cubicBezTo>
                  <a:cubicBezTo>
                    <a:pt x="15326" y="19073"/>
                    <a:pt x="15348" y="19043"/>
                    <a:pt x="15363" y="19006"/>
                  </a:cubicBezTo>
                  <a:cubicBezTo>
                    <a:pt x="15392" y="18954"/>
                    <a:pt x="15422" y="18902"/>
                    <a:pt x="15452" y="18850"/>
                  </a:cubicBezTo>
                  <a:cubicBezTo>
                    <a:pt x="15467" y="18813"/>
                    <a:pt x="15489" y="18784"/>
                    <a:pt x="15504" y="18754"/>
                  </a:cubicBezTo>
                  <a:cubicBezTo>
                    <a:pt x="15534" y="18695"/>
                    <a:pt x="15563" y="18635"/>
                    <a:pt x="15593" y="18576"/>
                  </a:cubicBezTo>
                  <a:lnTo>
                    <a:pt x="15630" y="18494"/>
                  </a:lnTo>
                  <a:cubicBezTo>
                    <a:pt x="15660" y="18427"/>
                    <a:pt x="15689" y="18368"/>
                    <a:pt x="15719" y="18301"/>
                  </a:cubicBezTo>
                  <a:lnTo>
                    <a:pt x="15749" y="18234"/>
                  </a:lnTo>
                  <a:cubicBezTo>
                    <a:pt x="15979" y="17707"/>
                    <a:pt x="16164" y="17136"/>
                    <a:pt x="16290" y="16542"/>
                  </a:cubicBezTo>
                  <a:cubicBezTo>
                    <a:pt x="16290" y="16542"/>
                    <a:pt x="16290" y="16535"/>
                    <a:pt x="16290" y="16535"/>
                  </a:cubicBezTo>
                  <a:cubicBezTo>
                    <a:pt x="16357" y="16253"/>
                    <a:pt x="16402" y="15963"/>
                    <a:pt x="16439" y="15674"/>
                  </a:cubicBezTo>
                  <a:cubicBezTo>
                    <a:pt x="16439" y="15674"/>
                    <a:pt x="16454" y="15555"/>
                    <a:pt x="16461" y="15540"/>
                  </a:cubicBezTo>
                  <a:cubicBezTo>
                    <a:pt x="16580" y="15533"/>
                    <a:pt x="16706" y="15518"/>
                    <a:pt x="16825" y="15489"/>
                  </a:cubicBezTo>
                  <a:cubicBezTo>
                    <a:pt x="18302" y="15192"/>
                    <a:pt x="19660" y="13782"/>
                    <a:pt x="20335" y="12965"/>
                  </a:cubicBezTo>
                  <a:cubicBezTo>
                    <a:pt x="20743" y="12483"/>
                    <a:pt x="22072" y="10798"/>
                    <a:pt x="22087" y="9537"/>
                  </a:cubicBezTo>
                  <a:cubicBezTo>
                    <a:pt x="22101" y="8765"/>
                    <a:pt x="21626" y="8134"/>
                    <a:pt x="20914" y="7963"/>
                  </a:cubicBezTo>
                  <a:cubicBezTo>
                    <a:pt x="20610" y="7897"/>
                    <a:pt x="19994" y="7822"/>
                    <a:pt x="17678" y="7822"/>
                  </a:cubicBezTo>
                  <a:cubicBezTo>
                    <a:pt x="16995" y="7822"/>
                    <a:pt x="16209" y="7830"/>
                    <a:pt x="15333" y="7837"/>
                  </a:cubicBezTo>
                  <a:cubicBezTo>
                    <a:pt x="15385" y="7570"/>
                    <a:pt x="15407" y="7303"/>
                    <a:pt x="15407" y="7021"/>
                  </a:cubicBezTo>
                  <a:cubicBezTo>
                    <a:pt x="15407" y="5804"/>
                    <a:pt x="14910" y="4676"/>
                    <a:pt x="14049" y="3867"/>
                  </a:cubicBezTo>
                  <a:lnTo>
                    <a:pt x="14346" y="3281"/>
                  </a:lnTo>
                  <a:cubicBezTo>
                    <a:pt x="14940" y="3006"/>
                    <a:pt x="15348" y="2412"/>
                    <a:pt x="15348" y="1722"/>
                  </a:cubicBezTo>
                  <a:cubicBezTo>
                    <a:pt x="15348" y="772"/>
                    <a:pt x="14576" y="0"/>
                    <a:pt x="13626" y="0"/>
                  </a:cubicBezTo>
                  <a:cubicBezTo>
                    <a:pt x="12676" y="0"/>
                    <a:pt x="11904" y="772"/>
                    <a:pt x="11904" y="1722"/>
                  </a:cubicBezTo>
                  <a:cubicBezTo>
                    <a:pt x="11904" y="1767"/>
                    <a:pt x="11904" y="1811"/>
                    <a:pt x="11912" y="1848"/>
                  </a:cubicBezTo>
                  <a:lnTo>
                    <a:pt x="11481" y="2687"/>
                  </a:lnTo>
                  <a:cubicBezTo>
                    <a:pt x="11340" y="2672"/>
                    <a:pt x="11199" y="2665"/>
                    <a:pt x="11051" y="2665"/>
                  </a:cubicBezTo>
                  <a:cubicBezTo>
                    <a:pt x="10903" y="2665"/>
                    <a:pt x="10762" y="2672"/>
                    <a:pt x="10613" y="2687"/>
                  </a:cubicBezTo>
                  <a:lnTo>
                    <a:pt x="10190" y="1848"/>
                  </a:lnTo>
                  <a:cubicBezTo>
                    <a:pt x="10190" y="1811"/>
                    <a:pt x="10198" y="1767"/>
                    <a:pt x="10198" y="1722"/>
                  </a:cubicBezTo>
                  <a:cubicBezTo>
                    <a:pt x="10198" y="772"/>
                    <a:pt x="9426" y="0"/>
                    <a:pt x="8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1152800" y="2002275"/>
              <a:ext cx="212075" cy="315050"/>
            </a:xfrm>
            <a:custGeom>
              <a:rect b="b" l="l" r="r" t="t"/>
              <a:pathLst>
                <a:path extrusionOk="0" h="12602" w="8483">
                  <a:moveTo>
                    <a:pt x="4245" y="0"/>
                  </a:moveTo>
                  <a:cubicBezTo>
                    <a:pt x="1900" y="0"/>
                    <a:pt x="0" y="2820"/>
                    <a:pt x="0" y="6301"/>
                  </a:cubicBezTo>
                  <a:cubicBezTo>
                    <a:pt x="0" y="9781"/>
                    <a:pt x="1900" y="12601"/>
                    <a:pt x="4245" y="12601"/>
                  </a:cubicBezTo>
                  <a:cubicBezTo>
                    <a:pt x="6590" y="12601"/>
                    <a:pt x="8483" y="9781"/>
                    <a:pt x="8483" y="6301"/>
                  </a:cubicBezTo>
                  <a:cubicBezTo>
                    <a:pt x="8483" y="2820"/>
                    <a:pt x="6590" y="0"/>
                    <a:pt x="4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1154075" y="2095225"/>
              <a:ext cx="209700" cy="40650"/>
            </a:xfrm>
            <a:custGeom>
              <a:rect b="b" l="l" r="r" t="t"/>
              <a:pathLst>
                <a:path extrusionOk="0" h="1626" w="8388">
                  <a:moveTo>
                    <a:pt x="328" y="0"/>
                  </a:moveTo>
                  <a:cubicBezTo>
                    <a:pt x="172" y="505"/>
                    <a:pt x="60" y="1054"/>
                    <a:pt x="1" y="1625"/>
                  </a:cubicBezTo>
                  <a:lnTo>
                    <a:pt x="8387" y="1625"/>
                  </a:lnTo>
                  <a:cubicBezTo>
                    <a:pt x="8328" y="1054"/>
                    <a:pt x="8216" y="505"/>
                    <a:pt x="8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1152975" y="2167750"/>
              <a:ext cx="211900" cy="40675"/>
            </a:xfrm>
            <a:custGeom>
              <a:rect b="b" l="l" r="r" t="t"/>
              <a:pathLst>
                <a:path extrusionOk="0" h="1627" w="8476">
                  <a:moveTo>
                    <a:pt x="0" y="1"/>
                  </a:moveTo>
                  <a:cubicBezTo>
                    <a:pt x="23" y="565"/>
                    <a:pt x="90" y="1114"/>
                    <a:pt x="201" y="1626"/>
                  </a:cubicBezTo>
                  <a:lnTo>
                    <a:pt x="8268" y="1626"/>
                  </a:lnTo>
                  <a:cubicBezTo>
                    <a:pt x="8387" y="1114"/>
                    <a:pt x="8453" y="565"/>
                    <a:pt x="8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1167825" y="2240500"/>
              <a:ext cx="182200" cy="40650"/>
            </a:xfrm>
            <a:custGeom>
              <a:rect b="b" l="l" r="r" t="t"/>
              <a:pathLst>
                <a:path extrusionOk="0" h="1626" w="7288">
                  <a:moveTo>
                    <a:pt x="0" y="0"/>
                  </a:moveTo>
                  <a:cubicBezTo>
                    <a:pt x="252" y="616"/>
                    <a:pt x="564" y="1165"/>
                    <a:pt x="935" y="1625"/>
                  </a:cubicBezTo>
                  <a:lnTo>
                    <a:pt x="6345" y="1625"/>
                  </a:lnTo>
                  <a:cubicBezTo>
                    <a:pt x="6716" y="1165"/>
                    <a:pt x="7036" y="616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1180800" y="1899100"/>
              <a:ext cx="156050" cy="156075"/>
            </a:xfrm>
            <a:custGeom>
              <a:rect b="b" l="l" r="r" t="t"/>
              <a:pathLst>
                <a:path extrusionOk="0" h="6243" w="6242">
                  <a:moveTo>
                    <a:pt x="3125" y="1"/>
                  </a:moveTo>
                  <a:cubicBezTo>
                    <a:pt x="1403" y="1"/>
                    <a:pt x="1" y="1396"/>
                    <a:pt x="1" y="3118"/>
                  </a:cubicBezTo>
                  <a:cubicBezTo>
                    <a:pt x="1" y="4847"/>
                    <a:pt x="1403" y="6242"/>
                    <a:pt x="3125" y="6242"/>
                  </a:cubicBezTo>
                  <a:cubicBezTo>
                    <a:pt x="4847" y="6242"/>
                    <a:pt x="6242" y="4847"/>
                    <a:pt x="6242" y="3118"/>
                  </a:cubicBezTo>
                  <a:cubicBezTo>
                    <a:pt x="6242" y="1396"/>
                    <a:pt x="4847" y="1"/>
                    <a:pt x="3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1182475" y="1832500"/>
              <a:ext cx="56425" cy="90375"/>
            </a:xfrm>
            <a:custGeom>
              <a:rect b="b" l="l" r="r" t="t"/>
              <a:pathLst>
                <a:path extrusionOk="0" h="3615" w="2257"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50"/>
                    <a:pt x="216" y="965"/>
                    <a:pt x="483" y="965"/>
                  </a:cubicBezTo>
                  <a:cubicBezTo>
                    <a:pt x="520" y="965"/>
                    <a:pt x="557" y="958"/>
                    <a:pt x="594" y="951"/>
                  </a:cubicBezTo>
                  <a:lnTo>
                    <a:pt x="1945" y="3615"/>
                  </a:lnTo>
                  <a:lnTo>
                    <a:pt x="2257" y="3459"/>
                  </a:lnTo>
                  <a:lnTo>
                    <a:pt x="884" y="750"/>
                  </a:lnTo>
                  <a:cubicBezTo>
                    <a:pt x="936" y="676"/>
                    <a:pt x="965" y="580"/>
                    <a:pt x="965" y="483"/>
                  </a:cubicBezTo>
                  <a:cubicBezTo>
                    <a:pt x="965" y="216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1278950" y="1832500"/>
              <a:ext cx="56425" cy="90375"/>
            </a:xfrm>
            <a:custGeom>
              <a:rect b="b" l="l" r="r" t="t"/>
              <a:pathLst>
                <a:path extrusionOk="0" h="3615" w="2257">
                  <a:moveTo>
                    <a:pt x="1774" y="1"/>
                  </a:moveTo>
                  <a:cubicBezTo>
                    <a:pt x="1507" y="1"/>
                    <a:pt x="1292" y="216"/>
                    <a:pt x="1292" y="483"/>
                  </a:cubicBezTo>
                  <a:cubicBezTo>
                    <a:pt x="1292" y="580"/>
                    <a:pt x="1322" y="676"/>
                    <a:pt x="1373" y="750"/>
                  </a:cubicBezTo>
                  <a:lnTo>
                    <a:pt x="1" y="3459"/>
                  </a:lnTo>
                  <a:lnTo>
                    <a:pt x="305" y="3615"/>
                  </a:lnTo>
                  <a:lnTo>
                    <a:pt x="1663" y="951"/>
                  </a:lnTo>
                  <a:cubicBezTo>
                    <a:pt x="1700" y="958"/>
                    <a:pt x="1737" y="965"/>
                    <a:pt x="1774" y="965"/>
                  </a:cubicBezTo>
                  <a:cubicBezTo>
                    <a:pt x="2041" y="965"/>
                    <a:pt x="2257" y="750"/>
                    <a:pt x="2257" y="483"/>
                  </a:cubicBezTo>
                  <a:cubicBezTo>
                    <a:pt x="2257" y="216"/>
                    <a:pt x="2041" y="1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1259275" y="2027925"/>
              <a:ext cx="265725" cy="131200"/>
            </a:xfrm>
            <a:custGeom>
              <a:rect b="b" l="l" r="r" t="t"/>
              <a:pathLst>
                <a:path extrusionOk="0" h="5248" w="10629">
                  <a:moveTo>
                    <a:pt x="6615" y="1"/>
                  </a:moveTo>
                  <a:cubicBezTo>
                    <a:pt x="3781" y="1"/>
                    <a:pt x="1" y="110"/>
                    <a:pt x="1" y="110"/>
                  </a:cubicBezTo>
                  <a:cubicBezTo>
                    <a:pt x="1" y="110"/>
                    <a:pt x="3140" y="5247"/>
                    <a:pt x="5268" y="5247"/>
                  </a:cubicBezTo>
                  <a:cubicBezTo>
                    <a:pt x="5352" y="5247"/>
                    <a:pt x="5434" y="5239"/>
                    <a:pt x="5515" y="5223"/>
                  </a:cubicBezTo>
                  <a:cubicBezTo>
                    <a:pt x="7630" y="4785"/>
                    <a:pt x="10628" y="362"/>
                    <a:pt x="9567" y="110"/>
                  </a:cubicBezTo>
                  <a:cubicBezTo>
                    <a:pt x="9213" y="28"/>
                    <a:pt x="8032" y="1"/>
                    <a:pt x="6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992850" y="2027925"/>
              <a:ext cx="265725" cy="131200"/>
            </a:xfrm>
            <a:custGeom>
              <a:rect b="b" l="l" r="r" t="t"/>
              <a:pathLst>
                <a:path extrusionOk="0" h="5248" w="10629">
                  <a:moveTo>
                    <a:pt x="4014" y="1"/>
                  </a:moveTo>
                  <a:cubicBezTo>
                    <a:pt x="2597" y="1"/>
                    <a:pt x="1416" y="28"/>
                    <a:pt x="1062" y="110"/>
                  </a:cubicBezTo>
                  <a:cubicBezTo>
                    <a:pt x="1" y="362"/>
                    <a:pt x="2992" y="4785"/>
                    <a:pt x="5114" y="5223"/>
                  </a:cubicBezTo>
                  <a:cubicBezTo>
                    <a:pt x="5195" y="5239"/>
                    <a:pt x="5277" y="5247"/>
                    <a:pt x="5361" y="5247"/>
                  </a:cubicBezTo>
                  <a:cubicBezTo>
                    <a:pt x="7489" y="5247"/>
                    <a:pt x="10628" y="110"/>
                    <a:pt x="10628" y="110"/>
                  </a:cubicBezTo>
                  <a:cubicBezTo>
                    <a:pt x="10628" y="110"/>
                    <a:pt x="6848" y="1"/>
                    <a:pt x="4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2" name="Google Shape;7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8836" y="566060"/>
            <a:ext cx="59150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5"/>
          <p:cNvGrpSpPr/>
          <p:nvPr/>
        </p:nvGrpSpPr>
        <p:grpSpPr>
          <a:xfrm>
            <a:off x="4005383" y="104236"/>
            <a:ext cx="1146248" cy="361596"/>
            <a:chOff x="966166" y="1647825"/>
            <a:chExt cx="1678500" cy="529500"/>
          </a:xfrm>
        </p:grpSpPr>
        <p:sp>
          <p:nvSpPr>
            <p:cNvPr id="708" name="Google Shape;708;p5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p5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3" name="Google Shape;713;p5"/>
          <p:cNvGrpSpPr/>
          <p:nvPr/>
        </p:nvGrpSpPr>
        <p:grpSpPr>
          <a:xfrm rot="2036568">
            <a:off x="220767" y="1312295"/>
            <a:ext cx="1097846" cy="1125811"/>
            <a:chOff x="982650" y="1801525"/>
            <a:chExt cx="552550" cy="566625"/>
          </a:xfrm>
        </p:grpSpPr>
        <p:sp>
          <p:nvSpPr>
            <p:cNvPr id="714" name="Google Shape;714;p5"/>
            <p:cNvSpPr/>
            <p:nvPr/>
          </p:nvSpPr>
          <p:spPr>
            <a:xfrm>
              <a:off x="982650" y="1801525"/>
              <a:ext cx="552550" cy="566625"/>
            </a:xfrm>
            <a:custGeom>
              <a:rect b="b" l="l" r="r" t="t"/>
              <a:pathLst>
                <a:path extrusionOk="0" h="22665" w="22102">
                  <a:moveTo>
                    <a:pt x="8476" y="0"/>
                  </a:moveTo>
                  <a:cubicBezTo>
                    <a:pt x="7526" y="0"/>
                    <a:pt x="6754" y="772"/>
                    <a:pt x="6754" y="1722"/>
                  </a:cubicBezTo>
                  <a:cubicBezTo>
                    <a:pt x="6754" y="2412"/>
                    <a:pt x="7162" y="3006"/>
                    <a:pt x="7749" y="3281"/>
                  </a:cubicBezTo>
                  <a:lnTo>
                    <a:pt x="8045" y="3867"/>
                  </a:lnTo>
                  <a:cubicBezTo>
                    <a:pt x="7192" y="4676"/>
                    <a:pt x="6695" y="5804"/>
                    <a:pt x="6695" y="7021"/>
                  </a:cubicBezTo>
                  <a:cubicBezTo>
                    <a:pt x="6695" y="7303"/>
                    <a:pt x="6717" y="7570"/>
                    <a:pt x="6769" y="7837"/>
                  </a:cubicBezTo>
                  <a:cubicBezTo>
                    <a:pt x="5893" y="7830"/>
                    <a:pt x="5107" y="7822"/>
                    <a:pt x="4424" y="7822"/>
                  </a:cubicBezTo>
                  <a:cubicBezTo>
                    <a:pt x="2116" y="7822"/>
                    <a:pt x="1507" y="7889"/>
                    <a:pt x="1188" y="7963"/>
                  </a:cubicBezTo>
                  <a:cubicBezTo>
                    <a:pt x="476" y="8134"/>
                    <a:pt x="1" y="8765"/>
                    <a:pt x="16" y="9537"/>
                  </a:cubicBezTo>
                  <a:cubicBezTo>
                    <a:pt x="30" y="10798"/>
                    <a:pt x="1359" y="12483"/>
                    <a:pt x="1767" y="12965"/>
                  </a:cubicBezTo>
                  <a:cubicBezTo>
                    <a:pt x="2442" y="13782"/>
                    <a:pt x="3800" y="15192"/>
                    <a:pt x="5270" y="15489"/>
                  </a:cubicBezTo>
                  <a:cubicBezTo>
                    <a:pt x="5396" y="15518"/>
                    <a:pt x="5515" y="15533"/>
                    <a:pt x="5641" y="15540"/>
                  </a:cubicBezTo>
                  <a:cubicBezTo>
                    <a:pt x="5641" y="15555"/>
                    <a:pt x="5656" y="15667"/>
                    <a:pt x="5656" y="15667"/>
                  </a:cubicBezTo>
                  <a:cubicBezTo>
                    <a:pt x="5693" y="15963"/>
                    <a:pt x="5745" y="16253"/>
                    <a:pt x="5812" y="16542"/>
                  </a:cubicBezTo>
                  <a:lnTo>
                    <a:pt x="5812" y="16550"/>
                  </a:lnTo>
                  <a:cubicBezTo>
                    <a:pt x="5938" y="17143"/>
                    <a:pt x="6123" y="17707"/>
                    <a:pt x="6353" y="18242"/>
                  </a:cubicBezTo>
                  <a:lnTo>
                    <a:pt x="6383" y="18301"/>
                  </a:lnTo>
                  <a:cubicBezTo>
                    <a:pt x="6405" y="18368"/>
                    <a:pt x="6442" y="18427"/>
                    <a:pt x="6472" y="18494"/>
                  </a:cubicBezTo>
                  <a:lnTo>
                    <a:pt x="6509" y="18576"/>
                  </a:lnTo>
                  <a:cubicBezTo>
                    <a:pt x="6539" y="18635"/>
                    <a:pt x="6569" y="18695"/>
                    <a:pt x="6598" y="18754"/>
                  </a:cubicBezTo>
                  <a:cubicBezTo>
                    <a:pt x="6613" y="18784"/>
                    <a:pt x="6628" y="18813"/>
                    <a:pt x="6650" y="18843"/>
                  </a:cubicBezTo>
                  <a:cubicBezTo>
                    <a:pt x="6680" y="18902"/>
                    <a:pt x="6710" y="18954"/>
                    <a:pt x="6739" y="19006"/>
                  </a:cubicBezTo>
                  <a:cubicBezTo>
                    <a:pt x="6754" y="19036"/>
                    <a:pt x="6799" y="19110"/>
                    <a:pt x="6799" y="19110"/>
                  </a:cubicBezTo>
                  <a:cubicBezTo>
                    <a:pt x="6828" y="19162"/>
                    <a:pt x="6858" y="19214"/>
                    <a:pt x="6888" y="19259"/>
                  </a:cubicBezTo>
                  <a:cubicBezTo>
                    <a:pt x="6903" y="19288"/>
                    <a:pt x="6962" y="19385"/>
                    <a:pt x="6962" y="19385"/>
                  </a:cubicBezTo>
                  <a:cubicBezTo>
                    <a:pt x="6992" y="19422"/>
                    <a:pt x="7021" y="19466"/>
                    <a:pt x="7044" y="19503"/>
                  </a:cubicBezTo>
                  <a:cubicBezTo>
                    <a:pt x="7066" y="19533"/>
                    <a:pt x="7088" y="19563"/>
                    <a:pt x="7110" y="19592"/>
                  </a:cubicBezTo>
                  <a:lnTo>
                    <a:pt x="7140" y="19637"/>
                  </a:lnTo>
                  <a:cubicBezTo>
                    <a:pt x="7162" y="19674"/>
                    <a:pt x="7192" y="19711"/>
                    <a:pt x="7214" y="19741"/>
                  </a:cubicBezTo>
                  <a:cubicBezTo>
                    <a:pt x="7259" y="19800"/>
                    <a:pt x="7296" y="19852"/>
                    <a:pt x="7340" y="19904"/>
                  </a:cubicBezTo>
                  <a:cubicBezTo>
                    <a:pt x="7919" y="20631"/>
                    <a:pt x="8617" y="21181"/>
                    <a:pt x="9366" y="21507"/>
                  </a:cubicBezTo>
                  <a:lnTo>
                    <a:pt x="10183" y="22316"/>
                  </a:lnTo>
                  <a:cubicBezTo>
                    <a:pt x="10428" y="22546"/>
                    <a:pt x="10739" y="22665"/>
                    <a:pt x="11051" y="22665"/>
                  </a:cubicBezTo>
                  <a:cubicBezTo>
                    <a:pt x="11363" y="22665"/>
                    <a:pt x="11674" y="22546"/>
                    <a:pt x="11919" y="22316"/>
                  </a:cubicBezTo>
                  <a:lnTo>
                    <a:pt x="12736" y="21515"/>
                  </a:lnTo>
                  <a:cubicBezTo>
                    <a:pt x="13470" y="21195"/>
                    <a:pt x="14146" y="20661"/>
                    <a:pt x="14717" y="19964"/>
                  </a:cubicBezTo>
                  <a:cubicBezTo>
                    <a:pt x="14777" y="19889"/>
                    <a:pt x="14828" y="19815"/>
                    <a:pt x="14888" y="19741"/>
                  </a:cubicBezTo>
                  <a:cubicBezTo>
                    <a:pt x="14910" y="19711"/>
                    <a:pt x="14932" y="19682"/>
                    <a:pt x="14955" y="19644"/>
                  </a:cubicBezTo>
                  <a:lnTo>
                    <a:pt x="14984" y="19607"/>
                  </a:lnTo>
                  <a:cubicBezTo>
                    <a:pt x="15007" y="19570"/>
                    <a:pt x="15029" y="19541"/>
                    <a:pt x="15059" y="19503"/>
                  </a:cubicBezTo>
                  <a:cubicBezTo>
                    <a:pt x="15081" y="19466"/>
                    <a:pt x="15103" y="19429"/>
                    <a:pt x="15133" y="19392"/>
                  </a:cubicBezTo>
                  <a:lnTo>
                    <a:pt x="15155" y="19355"/>
                  </a:lnTo>
                  <a:cubicBezTo>
                    <a:pt x="15177" y="19325"/>
                    <a:pt x="15192" y="19288"/>
                    <a:pt x="15214" y="19259"/>
                  </a:cubicBezTo>
                  <a:cubicBezTo>
                    <a:pt x="15244" y="19214"/>
                    <a:pt x="15274" y="19162"/>
                    <a:pt x="15303" y="19103"/>
                  </a:cubicBezTo>
                  <a:cubicBezTo>
                    <a:pt x="15326" y="19073"/>
                    <a:pt x="15348" y="19043"/>
                    <a:pt x="15363" y="19006"/>
                  </a:cubicBezTo>
                  <a:cubicBezTo>
                    <a:pt x="15392" y="18954"/>
                    <a:pt x="15422" y="18902"/>
                    <a:pt x="15452" y="18850"/>
                  </a:cubicBezTo>
                  <a:cubicBezTo>
                    <a:pt x="15467" y="18813"/>
                    <a:pt x="15489" y="18784"/>
                    <a:pt x="15504" y="18754"/>
                  </a:cubicBezTo>
                  <a:cubicBezTo>
                    <a:pt x="15534" y="18695"/>
                    <a:pt x="15563" y="18635"/>
                    <a:pt x="15593" y="18576"/>
                  </a:cubicBezTo>
                  <a:lnTo>
                    <a:pt x="15630" y="18494"/>
                  </a:lnTo>
                  <a:cubicBezTo>
                    <a:pt x="15660" y="18427"/>
                    <a:pt x="15689" y="18368"/>
                    <a:pt x="15719" y="18301"/>
                  </a:cubicBezTo>
                  <a:lnTo>
                    <a:pt x="15749" y="18234"/>
                  </a:lnTo>
                  <a:cubicBezTo>
                    <a:pt x="15979" y="17707"/>
                    <a:pt x="16164" y="17136"/>
                    <a:pt x="16290" y="16542"/>
                  </a:cubicBezTo>
                  <a:cubicBezTo>
                    <a:pt x="16290" y="16542"/>
                    <a:pt x="16290" y="16535"/>
                    <a:pt x="16290" y="16535"/>
                  </a:cubicBezTo>
                  <a:cubicBezTo>
                    <a:pt x="16357" y="16253"/>
                    <a:pt x="16402" y="15963"/>
                    <a:pt x="16439" y="15674"/>
                  </a:cubicBezTo>
                  <a:cubicBezTo>
                    <a:pt x="16439" y="15674"/>
                    <a:pt x="16454" y="15555"/>
                    <a:pt x="16461" y="15540"/>
                  </a:cubicBezTo>
                  <a:cubicBezTo>
                    <a:pt x="16580" y="15533"/>
                    <a:pt x="16706" y="15518"/>
                    <a:pt x="16825" y="15489"/>
                  </a:cubicBezTo>
                  <a:cubicBezTo>
                    <a:pt x="18302" y="15192"/>
                    <a:pt x="19660" y="13782"/>
                    <a:pt x="20335" y="12965"/>
                  </a:cubicBezTo>
                  <a:cubicBezTo>
                    <a:pt x="20743" y="12483"/>
                    <a:pt x="22072" y="10798"/>
                    <a:pt x="22087" y="9537"/>
                  </a:cubicBezTo>
                  <a:cubicBezTo>
                    <a:pt x="22101" y="8765"/>
                    <a:pt x="21626" y="8134"/>
                    <a:pt x="20914" y="7963"/>
                  </a:cubicBezTo>
                  <a:cubicBezTo>
                    <a:pt x="20610" y="7897"/>
                    <a:pt x="19994" y="7822"/>
                    <a:pt x="17678" y="7822"/>
                  </a:cubicBezTo>
                  <a:cubicBezTo>
                    <a:pt x="16995" y="7822"/>
                    <a:pt x="16209" y="7830"/>
                    <a:pt x="15333" y="7837"/>
                  </a:cubicBezTo>
                  <a:cubicBezTo>
                    <a:pt x="15385" y="7570"/>
                    <a:pt x="15407" y="7303"/>
                    <a:pt x="15407" y="7021"/>
                  </a:cubicBezTo>
                  <a:cubicBezTo>
                    <a:pt x="15407" y="5804"/>
                    <a:pt x="14910" y="4676"/>
                    <a:pt x="14049" y="3867"/>
                  </a:cubicBezTo>
                  <a:lnTo>
                    <a:pt x="14346" y="3281"/>
                  </a:lnTo>
                  <a:cubicBezTo>
                    <a:pt x="14940" y="3006"/>
                    <a:pt x="15348" y="2412"/>
                    <a:pt x="15348" y="1722"/>
                  </a:cubicBezTo>
                  <a:cubicBezTo>
                    <a:pt x="15348" y="772"/>
                    <a:pt x="14576" y="0"/>
                    <a:pt x="13626" y="0"/>
                  </a:cubicBezTo>
                  <a:cubicBezTo>
                    <a:pt x="12676" y="0"/>
                    <a:pt x="11904" y="772"/>
                    <a:pt x="11904" y="1722"/>
                  </a:cubicBezTo>
                  <a:cubicBezTo>
                    <a:pt x="11904" y="1767"/>
                    <a:pt x="11904" y="1811"/>
                    <a:pt x="11912" y="1848"/>
                  </a:cubicBezTo>
                  <a:lnTo>
                    <a:pt x="11481" y="2687"/>
                  </a:lnTo>
                  <a:cubicBezTo>
                    <a:pt x="11340" y="2672"/>
                    <a:pt x="11199" y="2665"/>
                    <a:pt x="11051" y="2665"/>
                  </a:cubicBezTo>
                  <a:cubicBezTo>
                    <a:pt x="10903" y="2665"/>
                    <a:pt x="10762" y="2672"/>
                    <a:pt x="10613" y="2687"/>
                  </a:cubicBezTo>
                  <a:lnTo>
                    <a:pt x="10190" y="1848"/>
                  </a:lnTo>
                  <a:cubicBezTo>
                    <a:pt x="10190" y="1811"/>
                    <a:pt x="10198" y="1767"/>
                    <a:pt x="10198" y="1722"/>
                  </a:cubicBezTo>
                  <a:cubicBezTo>
                    <a:pt x="10198" y="772"/>
                    <a:pt x="9426" y="0"/>
                    <a:pt x="8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1152800" y="2002275"/>
              <a:ext cx="212075" cy="315050"/>
            </a:xfrm>
            <a:custGeom>
              <a:rect b="b" l="l" r="r" t="t"/>
              <a:pathLst>
                <a:path extrusionOk="0" h="12602" w="8483">
                  <a:moveTo>
                    <a:pt x="4245" y="0"/>
                  </a:moveTo>
                  <a:cubicBezTo>
                    <a:pt x="1900" y="0"/>
                    <a:pt x="0" y="2820"/>
                    <a:pt x="0" y="6301"/>
                  </a:cubicBezTo>
                  <a:cubicBezTo>
                    <a:pt x="0" y="9781"/>
                    <a:pt x="1900" y="12601"/>
                    <a:pt x="4245" y="12601"/>
                  </a:cubicBezTo>
                  <a:cubicBezTo>
                    <a:pt x="6590" y="12601"/>
                    <a:pt x="8483" y="9781"/>
                    <a:pt x="8483" y="6301"/>
                  </a:cubicBezTo>
                  <a:cubicBezTo>
                    <a:pt x="8483" y="2820"/>
                    <a:pt x="6590" y="0"/>
                    <a:pt x="4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1154075" y="2095225"/>
              <a:ext cx="209700" cy="40650"/>
            </a:xfrm>
            <a:custGeom>
              <a:rect b="b" l="l" r="r" t="t"/>
              <a:pathLst>
                <a:path extrusionOk="0" h="1626" w="8388">
                  <a:moveTo>
                    <a:pt x="328" y="0"/>
                  </a:moveTo>
                  <a:cubicBezTo>
                    <a:pt x="172" y="505"/>
                    <a:pt x="60" y="1054"/>
                    <a:pt x="1" y="1625"/>
                  </a:cubicBezTo>
                  <a:lnTo>
                    <a:pt x="8387" y="1625"/>
                  </a:lnTo>
                  <a:cubicBezTo>
                    <a:pt x="8328" y="1054"/>
                    <a:pt x="8216" y="505"/>
                    <a:pt x="8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152975" y="2167750"/>
              <a:ext cx="211900" cy="40675"/>
            </a:xfrm>
            <a:custGeom>
              <a:rect b="b" l="l" r="r" t="t"/>
              <a:pathLst>
                <a:path extrusionOk="0" h="1627" w="8476">
                  <a:moveTo>
                    <a:pt x="0" y="1"/>
                  </a:moveTo>
                  <a:cubicBezTo>
                    <a:pt x="23" y="565"/>
                    <a:pt x="90" y="1114"/>
                    <a:pt x="201" y="1626"/>
                  </a:cubicBezTo>
                  <a:lnTo>
                    <a:pt x="8268" y="1626"/>
                  </a:lnTo>
                  <a:cubicBezTo>
                    <a:pt x="8387" y="1114"/>
                    <a:pt x="8453" y="565"/>
                    <a:pt x="8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1167825" y="2240500"/>
              <a:ext cx="182200" cy="40650"/>
            </a:xfrm>
            <a:custGeom>
              <a:rect b="b" l="l" r="r" t="t"/>
              <a:pathLst>
                <a:path extrusionOk="0" h="1626" w="7288">
                  <a:moveTo>
                    <a:pt x="0" y="0"/>
                  </a:moveTo>
                  <a:cubicBezTo>
                    <a:pt x="252" y="616"/>
                    <a:pt x="564" y="1165"/>
                    <a:pt x="935" y="1625"/>
                  </a:cubicBezTo>
                  <a:lnTo>
                    <a:pt x="6345" y="1625"/>
                  </a:lnTo>
                  <a:cubicBezTo>
                    <a:pt x="6716" y="1165"/>
                    <a:pt x="7036" y="616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180800" y="1899100"/>
              <a:ext cx="156050" cy="156075"/>
            </a:xfrm>
            <a:custGeom>
              <a:rect b="b" l="l" r="r" t="t"/>
              <a:pathLst>
                <a:path extrusionOk="0" h="6243" w="6242">
                  <a:moveTo>
                    <a:pt x="3125" y="1"/>
                  </a:moveTo>
                  <a:cubicBezTo>
                    <a:pt x="1403" y="1"/>
                    <a:pt x="1" y="1396"/>
                    <a:pt x="1" y="3118"/>
                  </a:cubicBezTo>
                  <a:cubicBezTo>
                    <a:pt x="1" y="4847"/>
                    <a:pt x="1403" y="6242"/>
                    <a:pt x="3125" y="6242"/>
                  </a:cubicBezTo>
                  <a:cubicBezTo>
                    <a:pt x="4847" y="6242"/>
                    <a:pt x="6242" y="4847"/>
                    <a:pt x="6242" y="3118"/>
                  </a:cubicBezTo>
                  <a:cubicBezTo>
                    <a:pt x="6242" y="1396"/>
                    <a:pt x="4847" y="1"/>
                    <a:pt x="3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1182475" y="1832500"/>
              <a:ext cx="56425" cy="90375"/>
            </a:xfrm>
            <a:custGeom>
              <a:rect b="b" l="l" r="r" t="t"/>
              <a:pathLst>
                <a:path extrusionOk="0" h="3615" w="2257"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50"/>
                    <a:pt x="216" y="965"/>
                    <a:pt x="483" y="965"/>
                  </a:cubicBezTo>
                  <a:cubicBezTo>
                    <a:pt x="520" y="965"/>
                    <a:pt x="557" y="958"/>
                    <a:pt x="594" y="951"/>
                  </a:cubicBezTo>
                  <a:lnTo>
                    <a:pt x="1945" y="3615"/>
                  </a:lnTo>
                  <a:lnTo>
                    <a:pt x="2257" y="3459"/>
                  </a:lnTo>
                  <a:lnTo>
                    <a:pt x="884" y="750"/>
                  </a:lnTo>
                  <a:cubicBezTo>
                    <a:pt x="936" y="676"/>
                    <a:pt x="965" y="580"/>
                    <a:pt x="965" y="483"/>
                  </a:cubicBezTo>
                  <a:cubicBezTo>
                    <a:pt x="965" y="216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1278950" y="1832500"/>
              <a:ext cx="56425" cy="90375"/>
            </a:xfrm>
            <a:custGeom>
              <a:rect b="b" l="l" r="r" t="t"/>
              <a:pathLst>
                <a:path extrusionOk="0" h="3615" w="2257">
                  <a:moveTo>
                    <a:pt x="1774" y="1"/>
                  </a:moveTo>
                  <a:cubicBezTo>
                    <a:pt x="1507" y="1"/>
                    <a:pt x="1292" y="216"/>
                    <a:pt x="1292" y="483"/>
                  </a:cubicBezTo>
                  <a:cubicBezTo>
                    <a:pt x="1292" y="580"/>
                    <a:pt x="1322" y="676"/>
                    <a:pt x="1373" y="750"/>
                  </a:cubicBezTo>
                  <a:lnTo>
                    <a:pt x="1" y="3459"/>
                  </a:lnTo>
                  <a:lnTo>
                    <a:pt x="305" y="3615"/>
                  </a:lnTo>
                  <a:lnTo>
                    <a:pt x="1663" y="951"/>
                  </a:lnTo>
                  <a:cubicBezTo>
                    <a:pt x="1700" y="958"/>
                    <a:pt x="1737" y="965"/>
                    <a:pt x="1774" y="965"/>
                  </a:cubicBezTo>
                  <a:cubicBezTo>
                    <a:pt x="2041" y="965"/>
                    <a:pt x="2257" y="750"/>
                    <a:pt x="2257" y="483"/>
                  </a:cubicBezTo>
                  <a:cubicBezTo>
                    <a:pt x="2257" y="216"/>
                    <a:pt x="2041" y="1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1259275" y="2027925"/>
              <a:ext cx="265725" cy="131200"/>
            </a:xfrm>
            <a:custGeom>
              <a:rect b="b" l="l" r="r" t="t"/>
              <a:pathLst>
                <a:path extrusionOk="0" h="5248" w="10629">
                  <a:moveTo>
                    <a:pt x="6615" y="1"/>
                  </a:moveTo>
                  <a:cubicBezTo>
                    <a:pt x="3781" y="1"/>
                    <a:pt x="1" y="110"/>
                    <a:pt x="1" y="110"/>
                  </a:cubicBezTo>
                  <a:cubicBezTo>
                    <a:pt x="1" y="110"/>
                    <a:pt x="3140" y="5247"/>
                    <a:pt x="5268" y="5247"/>
                  </a:cubicBezTo>
                  <a:cubicBezTo>
                    <a:pt x="5352" y="5247"/>
                    <a:pt x="5434" y="5239"/>
                    <a:pt x="5515" y="5223"/>
                  </a:cubicBezTo>
                  <a:cubicBezTo>
                    <a:pt x="7630" y="4785"/>
                    <a:pt x="10628" y="362"/>
                    <a:pt x="9567" y="110"/>
                  </a:cubicBezTo>
                  <a:cubicBezTo>
                    <a:pt x="9213" y="28"/>
                    <a:pt x="8032" y="1"/>
                    <a:pt x="6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992850" y="2027925"/>
              <a:ext cx="265725" cy="131200"/>
            </a:xfrm>
            <a:custGeom>
              <a:rect b="b" l="l" r="r" t="t"/>
              <a:pathLst>
                <a:path extrusionOk="0" h="5248" w="10629">
                  <a:moveTo>
                    <a:pt x="4014" y="1"/>
                  </a:moveTo>
                  <a:cubicBezTo>
                    <a:pt x="2597" y="1"/>
                    <a:pt x="1416" y="28"/>
                    <a:pt x="1062" y="110"/>
                  </a:cubicBezTo>
                  <a:cubicBezTo>
                    <a:pt x="1" y="362"/>
                    <a:pt x="2992" y="4785"/>
                    <a:pt x="5114" y="5223"/>
                  </a:cubicBezTo>
                  <a:cubicBezTo>
                    <a:pt x="5195" y="5239"/>
                    <a:pt x="5277" y="5247"/>
                    <a:pt x="5361" y="5247"/>
                  </a:cubicBezTo>
                  <a:cubicBezTo>
                    <a:pt x="7489" y="5247"/>
                    <a:pt x="10628" y="110"/>
                    <a:pt x="10628" y="110"/>
                  </a:cubicBezTo>
                  <a:cubicBezTo>
                    <a:pt x="10628" y="110"/>
                    <a:pt x="6848" y="1"/>
                    <a:pt x="4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4" name="Google Shape;724;p5"/>
          <p:cNvGrpSpPr/>
          <p:nvPr/>
        </p:nvGrpSpPr>
        <p:grpSpPr>
          <a:xfrm>
            <a:off x="7427191" y="17"/>
            <a:ext cx="1417651" cy="2067829"/>
            <a:chOff x="6588350" y="3094300"/>
            <a:chExt cx="459575" cy="670350"/>
          </a:xfrm>
        </p:grpSpPr>
        <p:sp>
          <p:nvSpPr>
            <p:cNvPr id="725" name="Google Shape;725;p5"/>
            <p:cNvSpPr/>
            <p:nvPr/>
          </p:nvSpPr>
          <p:spPr>
            <a:xfrm>
              <a:off x="6588350" y="3094300"/>
              <a:ext cx="459575" cy="670350"/>
            </a:xfrm>
            <a:custGeom>
              <a:rect b="b" l="l" r="r" t="t"/>
              <a:pathLst>
                <a:path extrusionOk="0" h="26814" w="18383">
                  <a:moveTo>
                    <a:pt x="8438" y="1"/>
                  </a:moveTo>
                  <a:cubicBezTo>
                    <a:pt x="7317" y="1"/>
                    <a:pt x="6687" y="431"/>
                    <a:pt x="6353" y="787"/>
                  </a:cubicBezTo>
                  <a:lnTo>
                    <a:pt x="6345" y="787"/>
                  </a:lnTo>
                  <a:lnTo>
                    <a:pt x="6271" y="743"/>
                  </a:lnTo>
                  <a:cubicBezTo>
                    <a:pt x="6078" y="617"/>
                    <a:pt x="5848" y="557"/>
                    <a:pt x="5618" y="557"/>
                  </a:cubicBezTo>
                  <a:cubicBezTo>
                    <a:pt x="5551" y="557"/>
                    <a:pt x="5492" y="557"/>
                    <a:pt x="5425" y="572"/>
                  </a:cubicBezTo>
                  <a:cubicBezTo>
                    <a:pt x="4342" y="743"/>
                    <a:pt x="3815" y="1648"/>
                    <a:pt x="3844" y="2465"/>
                  </a:cubicBezTo>
                  <a:cubicBezTo>
                    <a:pt x="3852" y="2554"/>
                    <a:pt x="3867" y="2643"/>
                    <a:pt x="3889" y="2724"/>
                  </a:cubicBezTo>
                  <a:lnTo>
                    <a:pt x="1996" y="2724"/>
                  </a:lnTo>
                  <a:cubicBezTo>
                    <a:pt x="824" y="2724"/>
                    <a:pt x="0" y="3927"/>
                    <a:pt x="0" y="5656"/>
                  </a:cubicBezTo>
                  <a:cubicBezTo>
                    <a:pt x="0" y="7378"/>
                    <a:pt x="824" y="8580"/>
                    <a:pt x="1996" y="8580"/>
                  </a:cubicBezTo>
                  <a:lnTo>
                    <a:pt x="6279" y="8580"/>
                  </a:lnTo>
                  <a:cubicBezTo>
                    <a:pt x="5922" y="8817"/>
                    <a:pt x="5573" y="9099"/>
                    <a:pt x="5254" y="9418"/>
                  </a:cubicBezTo>
                  <a:lnTo>
                    <a:pt x="5136" y="9418"/>
                  </a:lnTo>
                  <a:cubicBezTo>
                    <a:pt x="4022" y="9418"/>
                    <a:pt x="3110" y="10331"/>
                    <a:pt x="3110" y="11444"/>
                  </a:cubicBezTo>
                  <a:cubicBezTo>
                    <a:pt x="3110" y="11763"/>
                    <a:pt x="3184" y="12075"/>
                    <a:pt x="3325" y="12350"/>
                  </a:cubicBezTo>
                  <a:cubicBezTo>
                    <a:pt x="3206" y="12624"/>
                    <a:pt x="3095" y="12914"/>
                    <a:pt x="2998" y="13203"/>
                  </a:cubicBezTo>
                  <a:cubicBezTo>
                    <a:pt x="2256" y="13507"/>
                    <a:pt x="1737" y="14235"/>
                    <a:pt x="1737" y="15081"/>
                  </a:cubicBezTo>
                  <a:cubicBezTo>
                    <a:pt x="1737" y="15637"/>
                    <a:pt x="1952" y="16142"/>
                    <a:pt x="2316" y="16506"/>
                  </a:cubicBezTo>
                  <a:cubicBezTo>
                    <a:pt x="2308" y="16632"/>
                    <a:pt x="2301" y="16758"/>
                    <a:pt x="2293" y="16884"/>
                  </a:cubicBezTo>
                  <a:cubicBezTo>
                    <a:pt x="1833" y="17255"/>
                    <a:pt x="1536" y="17827"/>
                    <a:pt x="1536" y="18465"/>
                  </a:cubicBezTo>
                  <a:cubicBezTo>
                    <a:pt x="1536" y="19214"/>
                    <a:pt x="1952" y="19875"/>
                    <a:pt x="2560" y="20224"/>
                  </a:cubicBezTo>
                  <a:cubicBezTo>
                    <a:pt x="2612" y="20469"/>
                    <a:pt x="2664" y="20706"/>
                    <a:pt x="2724" y="20944"/>
                  </a:cubicBezTo>
                  <a:cubicBezTo>
                    <a:pt x="2508" y="21270"/>
                    <a:pt x="2382" y="21656"/>
                    <a:pt x="2382" y="22072"/>
                  </a:cubicBezTo>
                  <a:cubicBezTo>
                    <a:pt x="2382" y="23096"/>
                    <a:pt x="3147" y="23942"/>
                    <a:pt x="4134" y="24083"/>
                  </a:cubicBezTo>
                  <a:cubicBezTo>
                    <a:pt x="5418" y="25871"/>
                    <a:pt x="7303" y="26814"/>
                    <a:pt x="9626" y="26814"/>
                  </a:cubicBezTo>
                  <a:cubicBezTo>
                    <a:pt x="11956" y="26814"/>
                    <a:pt x="13841" y="25871"/>
                    <a:pt x="15125" y="24083"/>
                  </a:cubicBezTo>
                  <a:cubicBezTo>
                    <a:pt x="16112" y="23942"/>
                    <a:pt x="16876" y="23096"/>
                    <a:pt x="16876" y="22072"/>
                  </a:cubicBezTo>
                  <a:cubicBezTo>
                    <a:pt x="16876" y="21663"/>
                    <a:pt x="16750" y="21270"/>
                    <a:pt x="16535" y="20944"/>
                  </a:cubicBezTo>
                  <a:cubicBezTo>
                    <a:pt x="16594" y="20714"/>
                    <a:pt x="16646" y="20469"/>
                    <a:pt x="16698" y="20224"/>
                  </a:cubicBezTo>
                  <a:cubicBezTo>
                    <a:pt x="17307" y="19875"/>
                    <a:pt x="17722" y="19214"/>
                    <a:pt x="17722" y="18465"/>
                  </a:cubicBezTo>
                  <a:cubicBezTo>
                    <a:pt x="17722" y="17827"/>
                    <a:pt x="17425" y="17255"/>
                    <a:pt x="16965" y="16884"/>
                  </a:cubicBezTo>
                  <a:cubicBezTo>
                    <a:pt x="16958" y="16758"/>
                    <a:pt x="16950" y="16632"/>
                    <a:pt x="16943" y="16506"/>
                  </a:cubicBezTo>
                  <a:cubicBezTo>
                    <a:pt x="17307" y="16142"/>
                    <a:pt x="17529" y="15637"/>
                    <a:pt x="17529" y="15081"/>
                  </a:cubicBezTo>
                  <a:cubicBezTo>
                    <a:pt x="17529" y="14235"/>
                    <a:pt x="17002" y="13507"/>
                    <a:pt x="16260" y="13203"/>
                  </a:cubicBezTo>
                  <a:cubicBezTo>
                    <a:pt x="16164" y="12914"/>
                    <a:pt x="16052" y="12632"/>
                    <a:pt x="15941" y="12357"/>
                  </a:cubicBezTo>
                  <a:cubicBezTo>
                    <a:pt x="16075" y="12083"/>
                    <a:pt x="16149" y="11771"/>
                    <a:pt x="16149" y="11444"/>
                  </a:cubicBezTo>
                  <a:cubicBezTo>
                    <a:pt x="16149" y="10331"/>
                    <a:pt x="15243" y="9418"/>
                    <a:pt x="14123" y="9418"/>
                  </a:cubicBezTo>
                  <a:lnTo>
                    <a:pt x="14004" y="9418"/>
                  </a:lnTo>
                  <a:cubicBezTo>
                    <a:pt x="13685" y="9099"/>
                    <a:pt x="13344" y="8817"/>
                    <a:pt x="12980" y="8580"/>
                  </a:cubicBezTo>
                  <a:lnTo>
                    <a:pt x="16386" y="8580"/>
                  </a:lnTo>
                  <a:cubicBezTo>
                    <a:pt x="17559" y="8580"/>
                    <a:pt x="18383" y="7378"/>
                    <a:pt x="18383" y="5656"/>
                  </a:cubicBezTo>
                  <a:cubicBezTo>
                    <a:pt x="18383" y="3927"/>
                    <a:pt x="17559" y="2724"/>
                    <a:pt x="16386" y="2724"/>
                  </a:cubicBezTo>
                  <a:lnTo>
                    <a:pt x="9425" y="2724"/>
                  </a:lnTo>
                  <a:lnTo>
                    <a:pt x="9292" y="2635"/>
                  </a:lnTo>
                  <a:cubicBezTo>
                    <a:pt x="9677" y="2168"/>
                    <a:pt x="9804" y="1596"/>
                    <a:pt x="9796" y="1203"/>
                  </a:cubicBezTo>
                  <a:cubicBezTo>
                    <a:pt x="9774" y="550"/>
                    <a:pt x="9254" y="30"/>
                    <a:pt x="8601" y="8"/>
                  </a:cubicBezTo>
                  <a:cubicBezTo>
                    <a:pt x="8542" y="1"/>
                    <a:pt x="8490" y="1"/>
                    <a:pt x="8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6638250" y="3139025"/>
              <a:ext cx="378875" cy="138975"/>
            </a:xfrm>
            <a:custGeom>
              <a:rect b="b" l="l" r="r" t="t"/>
              <a:pathLst>
                <a:path extrusionOk="0" h="5559" w="15155">
                  <a:moveTo>
                    <a:pt x="3622" y="0"/>
                  </a:moveTo>
                  <a:cubicBezTo>
                    <a:pt x="3065" y="89"/>
                    <a:pt x="3088" y="616"/>
                    <a:pt x="3088" y="616"/>
                  </a:cubicBezTo>
                  <a:lnTo>
                    <a:pt x="4795" y="2175"/>
                  </a:lnTo>
                  <a:lnTo>
                    <a:pt x="0" y="2175"/>
                  </a:lnTo>
                  <a:cubicBezTo>
                    <a:pt x="423" y="2175"/>
                    <a:pt x="765" y="2932"/>
                    <a:pt x="765" y="3867"/>
                  </a:cubicBezTo>
                  <a:cubicBezTo>
                    <a:pt x="765" y="4757"/>
                    <a:pt x="453" y="5492"/>
                    <a:pt x="52" y="5551"/>
                  </a:cubicBezTo>
                  <a:lnTo>
                    <a:pt x="14390" y="5551"/>
                  </a:lnTo>
                  <a:lnTo>
                    <a:pt x="14390" y="5559"/>
                  </a:lnTo>
                  <a:cubicBezTo>
                    <a:pt x="14813" y="5559"/>
                    <a:pt x="15155" y="4794"/>
                    <a:pt x="15155" y="3867"/>
                  </a:cubicBezTo>
                  <a:cubicBezTo>
                    <a:pt x="15155" y="2932"/>
                    <a:pt x="14813" y="2175"/>
                    <a:pt x="14390" y="2175"/>
                  </a:cubicBezTo>
                  <a:lnTo>
                    <a:pt x="7073" y="2175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879800" y="3536050"/>
              <a:ext cx="120625" cy="39725"/>
            </a:xfrm>
            <a:custGeom>
              <a:rect b="b" l="l" r="r" t="t"/>
              <a:pathLst>
                <a:path extrusionOk="0" h="1589" w="4825">
                  <a:moveTo>
                    <a:pt x="1" y="1"/>
                  </a:moveTo>
                  <a:cubicBezTo>
                    <a:pt x="97" y="246"/>
                    <a:pt x="149" y="513"/>
                    <a:pt x="149" y="795"/>
                  </a:cubicBezTo>
                  <a:cubicBezTo>
                    <a:pt x="149" y="1069"/>
                    <a:pt x="97" y="1337"/>
                    <a:pt x="1" y="1589"/>
                  </a:cubicBezTo>
                  <a:lnTo>
                    <a:pt x="4031" y="1589"/>
                  </a:lnTo>
                  <a:cubicBezTo>
                    <a:pt x="4469" y="1589"/>
                    <a:pt x="4825" y="1233"/>
                    <a:pt x="4825" y="795"/>
                  </a:cubicBezTo>
                  <a:cubicBezTo>
                    <a:pt x="4825" y="372"/>
                    <a:pt x="4491" y="23"/>
                    <a:pt x="4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662550" y="3451450"/>
              <a:ext cx="333050" cy="39725"/>
            </a:xfrm>
            <a:custGeom>
              <a:rect b="b" l="l" r="r" t="t"/>
              <a:pathLst>
                <a:path extrusionOk="0" h="1589" w="13322">
                  <a:moveTo>
                    <a:pt x="795" y="1"/>
                  </a:moveTo>
                  <a:cubicBezTo>
                    <a:pt x="357" y="1"/>
                    <a:pt x="1" y="357"/>
                    <a:pt x="1" y="795"/>
                  </a:cubicBezTo>
                  <a:cubicBezTo>
                    <a:pt x="1" y="1188"/>
                    <a:pt x="283" y="1515"/>
                    <a:pt x="661" y="1574"/>
                  </a:cubicBezTo>
                  <a:cubicBezTo>
                    <a:pt x="706" y="1581"/>
                    <a:pt x="750" y="1589"/>
                    <a:pt x="795" y="1589"/>
                  </a:cubicBezTo>
                  <a:lnTo>
                    <a:pt x="12528" y="1589"/>
                  </a:lnTo>
                  <a:cubicBezTo>
                    <a:pt x="12572" y="1589"/>
                    <a:pt x="12617" y="1581"/>
                    <a:pt x="12661" y="1574"/>
                  </a:cubicBezTo>
                  <a:cubicBezTo>
                    <a:pt x="13040" y="1515"/>
                    <a:pt x="13322" y="1188"/>
                    <a:pt x="13322" y="795"/>
                  </a:cubicBezTo>
                  <a:cubicBezTo>
                    <a:pt x="13322" y="357"/>
                    <a:pt x="12966" y="1"/>
                    <a:pt x="1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828975" y="3490800"/>
              <a:ext cx="152900" cy="45275"/>
            </a:xfrm>
            <a:custGeom>
              <a:rect b="b" l="l" r="r" t="t"/>
              <a:pathLst>
                <a:path extrusionOk="0" h="1811" w="6116">
                  <a:moveTo>
                    <a:pt x="6004" y="0"/>
                  </a:moveTo>
                  <a:cubicBezTo>
                    <a:pt x="5960" y="7"/>
                    <a:pt x="5915" y="15"/>
                    <a:pt x="5871" y="15"/>
                  </a:cubicBezTo>
                  <a:lnTo>
                    <a:pt x="1" y="15"/>
                  </a:lnTo>
                  <a:lnTo>
                    <a:pt x="1" y="423"/>
                  </a:lnTo>
                  <a:cubicBezTo>
                    <a:pt x="928" y="423"/>
                    <a:pt x="1715" y="1002"/>
                    <a:pt x="2034" y="1811"/>
                  </a:cubicBezTo>
                  <a:lnTo>
                    <a:pt x="6108" y="1811"/>
                  </a:lnTo>
                  <a:cubicBezTo>
                    <a:pt x="6108" y="1692"/>
                    <a:pt x="6116" y="1581"/>
                    <a:pt x="6116" y="1462"/>
                  </a:cubicBezTo>
                  <a:cubicBezTo>
                    <a:pt x="6116" y="1002"/>
                    <a:pt x="6079" y="512"/>
                    <a:pt x="6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6679625" y="3575750"/>
              <a:ext cx="298925" cy="51800"/>
            </a:xfrm>
            <a:custGeom>
              <a:rect b="b" l="l" r="r" t="t"/>
              <a:pathLst>
                <a:path extrusionOk="0" h="2072" w="11957">
                  <a:moveTo>
                    <a:pt x="0" y="1"/>
                  </a:moveTo>
                  <a:cubicBezTo>
                    <a:pt x="97" y="691"/>
                    <a:pt x="253" y="1396"/>
                    <a:pt x="475" y="2072"/>
                  </a:cubicBezTo>
                  <a:cubicBezTo>
                    <a:pt x="564" y="2042"/>
                    <a:pt x="661" y="2020"/>
                    <a:pt x="765" y="2020"/>
                  </a:cubicBezTo>
                  <a:lnTo>
                    <a:pt x="11192" y="2020"/>
                  </a:lnTo>
                  <a:cubicBezTo>
                    <a:pt x="11296" y="2020"/>
                    <a:pt x="11392" y="2034"/>
                    <a:pt x="11481" y="2072"/>
                  </a:cubicBezTo>
                  <a:cubicBezTo>
                    <a:pt x="11704" y="1396"/>
                    <a:pt x="11860" y="691"/>
                    <a:pt x="11956" y="1"/>
                  </a:cubicBezTo>
                  <a:lnTo>
                    <a:pt x="8008" y="1"/>
                  </a:lnTo>
                  <a:cubicBezTo>
                    <a:pt x="7689" y="810"/>
                    <a:pt x="6902" y="1381"/>
                    <a:pt x="5975" y="1381"/>
                  </a:cubicBezTo>
                  <a:cubicBezTo>
                    <a:pt x="5054" y="1381"/>
                    <a:pt x="4268" y="810"/>
                    <a:pt x="3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6678875" y="3626225"/>
              <a:ext cx="300400" cy="39725"/>
            </a:xfrm>
            <a:custGeom>
              <a:rect b="b" l="l" r="r" t="t"/>
              <a:pathLst>
                <a:path extrusionOk="0" h="1589" w="12016">
                  <a:moveTo>
                    <a:pt x="795" y="1"/>
                  </a:moveTo>
                  <a:cubicBezTo>
                    <a:pt x="691" y="1"/>
                    <a:pt x="594" y="23"/>
                    <a:pt x="505" y="53"/>
                  </a:cubicBezTo>
                  <a:cubicBezTo>
                    <a:pt x="208" y="171"/>
                    <a:pt x="1" y="453"/>
                    <a:pt x="1" y="795"/>
                  </a:cubicBezTo>
                  <a:cubicBezTo>
                    <a:pt x="1" y="1232"/>
                    <a:pt x="357" y="1589"/>
                    <a:pt x="795" y="1589"/>
                  </a:cubicBezTo>
                  <a:lnTo>
                    <a:pt x="11222" y="1589"/>
                  </a:lnTo>
                  <a:cubicBezTo>
                    <a:pt x="11660" y="1589"/>
                    <a:pt x="12016" y="1232"/>
                    <a:pt x="12016" y="795"/>
                  </a:cubicBezTo>
                  <a:cubicBezTo>
                    <a:pt x="12016" y="453"/>
                    <a:pt x="11808" y="164"/>
                    <a:pt x="11511" y="53"/>
                  </a:cubicBezTo>
                  <a:cubicBezTo>
                    <a:pt x="11422" y="15"/>
                    <a:pt x="11326" y="1"/>
                    <a:pt x="11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687225" y="3398200"/>
              <a:ext cx="283700" cy="53275"/>
            </a:xfrm>
            <a:custGeom>
              <a:rect b="b" l="l" r="r" t="t"/>
              <a:pathLst>
                <a:path extrusionOk="0" h="2131" w="11348">
                  <a:moveTo>
                    <a:pt x="832" y="1"/>
                  </a:moveTo>
                  <a:cubicBezTo>
                    <a:pt x="476" y="676"/>
                    <a:pt x="201" y="1403"/>
                    <a:pt x="1" y="2131"/>
                  </a:cubicBezTo>
                  <a:lnTo>
                    <a:pt x="11348" y="2131"/>
                  </a:lnTo>
                  <a:cubicBezTo>
                    <a:pt x="11147" y="1403"/>
                    <a:pt x="10873" y="676"/>
                    <a:pt x="10517" y="1"/>
                  </a:cubicBezTo>
                  <a:cubicBezTo>
                    <a:pt x="10413" y="53"/>
                    <a:pt x="10294" y="82"/>
                    <a:pt x="10168" y="82"/>
                  </a:cubicBezTo>
                  <a:lnTo>
                    <a:pt x="1181" y="82"/>
                  </a:lnTo>
                  <a:cubicBezTo>
                    <a:pt x="1054" y="82"/>
                    <a:pt x="936" y="53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6697050" y="3360725"/>
              <a:ext cx="264225" cy="39550"/>
            </a:xfrm>
            <a:custGeom>
              <a:rect b="b" l="l" r="r" t="t"/>
              <a:pathLst>
                <a:path extrusionOk="0" h="1582" w="10569">
                  <a:moveTo>
                    <a:pt x="788" y="1"/>
                  </a:moveTo>
                  <a:cubicBezTo>
                    <a:pt x="350" y="1"/>
                    <a:pt x="1" y="357"/>
                    <a:pt x="1" y="787"/>
                  </a:cubicBezTo>
                  <a:cubicBezTo>
                    <a:pt x="1" y="1099"/>
                    <a:pt x="179" y="1374"/>
                    <a:pt x="439" y="1500"/>
                  </a:cubicBezTo>
                  <a:cubicBezTo>
                    <a:pt x="543" y="1552"/>
                    <a:pt x="661" y="1581"/>
                    <a:pt x="788" y="1581"/>
                  </a:cubicBezTo>
                  <a:lnTo>
                    <a:pt x="9775" y="1581"/>
                  </a:lnTo>
                  <a:cubicBezTo>
                    <a:pt x="9901" y="1581"/>
                    <a:pt x="10020" y="1552"/>
                    <a:pt x="10124" y="1500"/>
                  </a:cubicBezTo>
                  <a:cubicBezTo>
                    <a:pt x="10383" y="1374"/>
                    <a:pt x="10569" y="1099"/>
                    <a:pt x="10569" y="787"/>
                  </a:cubicBezTo>
                  <a:cubicBezTo>
                    <a:pt x="10569" y="357"/>
                    <a:pt x="10213" y="1"/>
                    <a:pt x="9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6708750" y="3665925"/>
              <a:ext cx="240650" cy="67750"/>
            </a:xfrm>
            <a:custGeom>
              <a:rect b="b" l="l" r="r" t="t"/>
              <a:pathLst>
                <a:path extrusionOk="0" h="2710" w="9626">
                  <a:moveTo>
                    <a:pt x="1" y="1"/>
                  </a:moveTo>
                  <a:cubicBezTo>
                    <a:pt x="921" y="1567"/>
                    <a:pt x="2427" y="2709"/>
                    <a:pt x="4810" y="2709"/>
                  </a:cubicBezTo>
                  <a:cubicBezTo>
                    <a:pt x="7199" y="2709"/>
                    <a:pt x="8706" y="1567"/>
                    <a:pt x="9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6733250" y="3314525"/>
              <a:ext cx="191850" cy="46225"/>
            </a:xfrm>
            <a:custGeom>
              <a:rect b="b" l="l" r="r" t="t"/>
              <a:pathLst>
                <a:path extrusionOk="0" h="1849" w="7674">
                  <a:moveTo>
                    <a:pt x="3830" y="1"/>
                  </a:moveTo>
                  <a:cubicBezTo>
                    <a:pt x="3748" y="1"/>
                    <a:pt x="3659" y="1"/>
                    <a:pt x="3577" y="8"/>
                  </a:cubicBezTo>
                  <a:cubicBezTo>
                    <a:pt x="2078" y="82"/>
                    <a:pt x="898" y="802"/>
                    <a:pt x="0" y="1849"/>
                  </a:cubicBezTo>
                  <a:lnTo>
                    <a:pt x="7674" y="1849"/>
                  </a:lnTo>
                  <a:cubicBezTo>
                    <a:pt x="6776" y="802"/>
                    <a:pt x="5588" y="82"/>
                    <a:pt x="4097" y="8"/>
                  </a:cubicBezTo>
                  <a:cubicBezTo>
                    <a:pt x="4008" y="1"/>
                    <a:pt x="3919" y="1"/>
                    <a:pt x="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6822675" y="3277800"/>
              <a:ext cx="13000" cy="36950"/>
            </a:xfrm>
            <a:custGeom>
              <a:rect b="b" l="l" r="r" t="t"/>
              <a:pathLst>
                <a:path extrusionOk="0" h="1478" w="520">
                  <a:moveTo>
                    <a:pt x="0" y="0"/>
                  </a:moveTo>
                  <a:lnTo>
                    <a:pt x="0" y="1470"/>
                  </a:lnTo>
                  <a:lnTo>
                    <a:pt x="0" y="1477"/>
                  </a:lnTo>
                  <a:cubicBezTo>
                    <a:pt x="82" y="1470"/>
                    <a:pt x="171" y="1470"/>
                    <a:pt x="253" y="1470"/>
                  </a:cubicBezTo>
                  <a:cubicBezTo>
                    <a:pt x="342" y="1470"/>
                    <a:pt x="431" y="1470"/>
                    <a:pt x="520" y="1477"/>
                  </a:cubicBezTo>
                  <a:lnTo>
                    <a:pt x="520" y="147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6676475" y="3490800"/>
              <a:ext cx="152525" cy="45275"/>
            </a:xfrm>
            <a:custGeom>
              <a:rect b="b" l="l" r="r" t="t"/>
              <a:pathLst>
                <a:path extrusionOk="0" h="1811" w="6101">
                  <a:moveTo>
                    <a:pt x="104" y="0"/>
                  </a:moveTo>
                  <a:cubicBezTo>
                    <a:pt x="30" y="512"/>
                    <a:pt x="0" y="1002"/>
                    <a:pt x="0" y="1462"/>
                  </a:cubicBezTo>
                  <a:cubicBezTo>
                    <a:pt x="0" y="1581"/>
                    <a:pt x="0" y="1692"/>
                    <a:pt x="0" y="1811"/>
                  </a:cubicBezTo>
                  <a:lnTo>
                    <a:pt x="4075" y="1811"/>
                  </a:lnTo>
                  <a:cubicBezTo>
                    <a:pt x="4394" y="1002"/>
                    <a:pt x="5180" y="423"/>
                    <a:pt x="6101" y="423"/>
                  </a:cubicBezTo>
                  <a:lnTo>
                    <a:pt x="6101" y="15"/>
                  </a:lnTo>
                  <a:lnTo>
                    <a:pt x="238" y="15"/>
                  </a:lnTo>
                  <a:cubicBezTo>
                    <a:pt x="193" y="15"/>
                    <a:pt x="149" y="7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6761900" y="3125250"/>
              <a:ext cx="41200" cy="25575"/>
            </a:xfrm>
            <a:custGeom>
              <a:rect b="b" l="l" r="r" t="t"/>
              <a:pathLst>
                <a:path extrusionOk="0" h="1023" w="1648">
                  <a:moveTo>
                    <a:pt x="1502" y="0"/>
                  </a:moveTo>
                  <a:cubicBezTo>
                    <a:pt x="1" y="0"/>
                    <a:pt x="71" y="1011"/>
                    <a:pt x="71" y="1011"/>
                  </a:cubicBezTo>
                  <a:cubicBezTo>
                    <a:pt x="159" y="1019"/>
                    <a:pt x="241" y="1022"/>
                    <a:pt x="319" y="1022"/>
                  </a:cubicBezTo>
                  <a:cubicBezTo>
                    <a:pt x="1648" y="1022"/>
                    <a:pt x="1615" y="2"/>
                    <a:pt x="1615" y="2"/>
                  </a:cubicBezTo>
                  <a:cubicBezTo>
                    <a:pt x="1576" y="1"/>
                    <a:pt x="1539" y="0"/>
                    <a:pt x="15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6657725" y="3536050"/>
              <a:ext cx="120625" cy="39725"/>
            </a:xfrm>
            <a:custGeom>
              <a:rect b="b" l="l" r="r" t="t"/>
              <a:pathLst>
                <a:path extrusionOk="0" h="1589" w="4825">
                  <a:moveTo>
                    <a:pt x="750" y="1"/>
                  </a:moveTo>
                  <a:cubicBezTo>
                    <a:pt x="335" y="23"/>
                    <a:pt x="1" y="372"/>
                    <a:pt x="1" y="795"/>
                  </a:cubicBezTo>
                  <a:cubicBezTo>
                    <a:pt x="1" y="1233"/>
                    <a:pt x="357" y="1589"/>
                    <a:pt x="795" y="1589"/>
                  </a:cubicBezTo>
                  <a:lnTo>
                    <a:pt x="4825" y="1589"/>
                  </a:lnTo>
                  <a:cubicBezTo>
                    <a:pt x="4728" y="1337"/>
                    <a:pt x="4676" y="1069"/>
                    <a:pt x="4676" y="795"/>
                  </a:cubicBezTo>
                  <a:cubicBezTo>
                    <a:pt x="4676" y="513"/>
                    <a:pt x="4728" y="246"/>
                    <a:pt x="4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6619150" y="3193375"/>
              <a:ext cx="38225" cy="84625"/>
            </a:xfrm>
            <a:custGeom>
              <a:rect b="b" l="l" r="r" t="t"/>
              <a:pathLst>
                <a:path extrusionOk="0" h="3385" w="1529">
                  <a:moveTo>
                    <a:pt x="764" y="646"/>
                  </a:moveTo>
                  <a:cubicBezTo>
                    <a:pt x="1024" y="646"/>
                    <a:pt x="1232" y="1114"/>
                    <a:pt x="1232" y="1693"/>
                  </a:cubicBezTo>
                  <a:cubicBezTo>
                    <a:pt x="1232" y="2264"/>
                    <a:pt x="1024" y="2732"/>
                    <a:pt x="764" y="2732"/>
                  </a:cubicBezTo>
                  <a:cubicBezTo>
                    <a:pt x="505" y="2732"/>
                    <a:pt x="297" y="2264"/>
                    <a:pt x="297" y="1693"/>
                  </a:cubicBezTo>
                  <a:cubicBezTo>
                    <a:pt x="297" y="1114"/>
                    <a:pt x="505" y="646"/>
                    <a:pt x="764" y="646"/>
                  </a:cubicBezTo>
                  <a:close/>
                  <a:moveTo>
                    <a:pt x="764" y="1"/>
                  </a:moveTo>
                  <a:cubicBezTo>
                    <a:pt x="341" y="1"/>
                    <a:pt x="0" y="758"/>
                    <a:pt x="0" y="1693"/>
                  </a:cubicBezTo>
                  <a:cubicBezTo>
                    <a:pt x="0" y="2628"/>
                    <a:pt x="341" y="3385"/>
                    <a:pt x="764" y="3385"/>
                  </a:cubicBezTo>
                  <a:cubicBezTo>
                    <a:pt x="787" y="3385"/>
                    <a:pt x="802" y="3377"/>
                    <a:pt x="816" y="3377"/>
                  </a:cubicBezTo>
                  <a:cubicBezTo>
                    <a:pt x="1217" y="3318"/>
                    <a:pt x="1529" y="2583"/>
                    <a:pt x="1529" y="1693"/>
                  </a:cubicBezTo>
                  <a:cubicBezTo>
                    <a:pt x="1529" y="758"/>
                    <a:pt x="1187" y="1"/>
                    <a:pt x="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6626550" y="3209525"/>
              <a:ext cx="23400" cy="52150"/>
            </a:xfrm>
            <a:custGeom>
              <a:rect b="b" l="l" r="r" t="t"/>
              <a:pathLst>
                <a:path extrusionOk="0" h="2086" w="936">
                  <a:moveTo>
                    <a:pt x="468" y="490"/>
                  </a:moveTo>
                  <a:cubicBezTo>
                    <a:pt x="609" y="490"/>
                    <a:pt x="721" y="742"/>
                    <a:pt x="721" y="1047"/>
                  </a:cubicBezTo>
                  <a:cubicBezTo>
                    <a:pt x="721" y="1351"/>
                    <a:pt x="609" y="1596"/>
                    <a:pt x="468" y="1596"/>
                  </a:cubicBezTo>
                  <a:cubicBezTo>
                    <a:pt x="335" y="1596"/>
                    <a:pt x="224" y="1351"/>
                    <a:pt x="224" y="1047"/>
                  </a:cubicBezTo>
                  <a:cubicBezTo>
                    <a:pt x="224" y="742"/>
                    <a:pt x="335" y="490"/>
                    <a:pt x="468" y="490"/>
                  </a:cubicBezTo>
                  <a:close/>
                  <a:moveTo>
                    <a:pt x="468" y="0"/>
                  </a:moveTo>
                  <a:cubicBezTo>
                    <a:pt x="209" y="0"/>
                    <a:pt x="1" y="468"/>
                    <a:pt x="1" y="1047"/>
                  </a:cubicBezTo>
                  <a:cubicBezTo>
                    <a:pt x="1" y="1618"/>
                    <a:pt x="209" y="2086"/>
                    <a:pt x="468" y="2086"/>
                  </a:cubicBezTo>
                  <a:cubicBezTo>
                    <a:pt x="728" y="2086"/>
                    <a:pt x="936" y="1618"/>
                    <a:pt x="936" y="1047"/>
                  </a:cubicBezTo>
                  <a:cubicBezTo>
                    <a:pt x="936" y="468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6632125" y="3221775"/>
              <a:ext cx="12450" cy="27650"/>
            </a:xfrm>
            <a:custGeom>
              <a:rect b="b" l="l" r="r" t="t"/>
              <a:pathLst>
                <a:path extrusionOk="0" h="1106" w="498">
                  <a:moveTo>
                    <a:pt x="245" y="0"/>
                  </a:moveTo>
                  <a:cubicBezTo>
                    <a:pt x="112" y="0"/>
                    <a:pt x="1" y="252"/>
                    <a:pt x="1" y="557"/>
                  </a:cubicBezTo>
                  <a:cubicBezTo>
                    <a:pt x="1" y="861"/>
                    <a:pt x="112" y="1106"/>
                    <a:pt x="245" y="1106"/>
                  </a:cubicBezTo>
                  <a:cubicBezTo>
                    <a:pt x="386" y="1106"/>
                    <a:pt x="498" y="861"/>
                    <a:pt x="498" y="557"/>
                  </a:cubicBezTo>
                  <a:cubicBezTo>
                    <a:pt x="498" y="252"/>
                    <a:pt x="386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6774625" y="3501375"/>
              <a:ext cx="108925" cy="108925"/>
            </a:xfrm>
            <a:custGeom>
              <a:rect b="b" l="l" r="r" t="t"/>
              <a:pathLst>
                <a:path extrusionOk="0" h="4357" w="4357">
                  <a:moveTo>
                    <a:pt x="2175" y="0"/>
                  </a:moveTo>
                  <a:cubicBezTo>
                    <a:pt x="1254" y="0"/>
                    <a:pt x="468" y="579"/>
                    <a:pt x="149" y="1388"/>
                  </a:cubicBezTo>
                  <a:cubicBezTo>
                    <a:pt x="52" y="1633"/>
                    <a:pt x="0" y="1900"/>
                    <a:pt x="0" y="2182"/>
                  </a:cubicBezTo>
                  <a:cubicBezTo>
                    <a:pt x="0" y="2456"/>
                    <a:pt x="52" y="2724"/>
                    <a:pt x="149" y="2976"/>
                  </a:cubicBezTo>
                  <a:cubicBezTo>
                    <a:pt x="468" y="3785"/>
                    <a:pt x="1254" y="4356"/>
                    <a:pt x="2175" y="4356"/>
                  </a:cubicBezTo>
                  <a:cubicBezTo>
                    <a:pt x="3102" y="4356"/>
                    <a:pt x="3889" y="3785"/>
                    <a:pt x="4208" y="2976"/>
                  </a:cubicBezTo>
                  <a:cubicBezTo>
                    <a:pt x="4304" y="2724"/>
                    <a:pt x="4356" y="2456"/>
                    <a:pt x="4356" y="2182"/>
                  </a:cubicBezTo>
                  <a:cubicBezTo>
                    <a:pt x="4356" y="1900"/>
                    <a:pt x="4304" y="1633"/>
                    <a:pt x="4208" y="1388"/>
                  </a:cubicBezTo>
                  <a:cubicBezTo>
                    <a:pt x="3889" y="579"/>
                    <a:pt x="3102" y="0"/>
                    <a:pt x="2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6771450" y="3498400"/>
              <a:ext cx="115250" cy="115050"/>
            </a:xfrm>
            <a:custGeom>
              <a:rect b="b" l="l" r="r" t="t"/>
              <a:pathLst>
                <a:path extrusionOk="0" h="4602" w="4610">
                  <a:moveTo>
                    <a:pt x="2302" y="245"/>
                  </a:moveTo>
                  <a:cubicBezTo>
                    <a:pt x="3155" y="245"/>
                    <a:pt x="3912" y="757"/>
                    <a:pt x="4216" y="1551"/>
                  </a:cubicBezTo>
                  <a:cubicBezTo>
                    <a:pt x="4313" y="1789"/>
                    <a:pt x="4357" y="2041"/>
                    <a:pt x="4357" y="2301"/>
                  </a:cubicBezTo>
                  <a:cubicBezTo>
                    <a:pt x="4357" y="2553"/>
                    <a:pt x="4313" y="2806"/>
                    <a:pt x="4216" y="3043"/>
                  </a:cubicBezTo>
                  <a:cubicBezTo>
                    <a:pt x="3912" y="3837"/>
                    <a:pt x="3155" y="4357"/>
                    <a:pt x="2302" y="4357"/>
                  </a:cubicBezTo>
                  <a:cubicBezTo>
                    <a:pt x="1448" y="4357"/>
                    <a:pt x="699" y="3837"/>
                    <a:pt x="387" y="3043"/>
                  </a:cubicBezTo>
                  <a:cubicBezTo>
                    <a:pt x="298" y="2806"/>
                    <a:pt x="253" y="2553"/>
                    <a:pt x="253" y="2301"/>
                  </a:cubicBezTo>
                  <a:cubicBezTo>
                    <a:pt x="253" y="2041"/>
                    <a:pt x="298" y="1789"/>
                    <a:pt x="387" y="1551"/>
                  </a:cubicBezTo>
                  <a:cubicBezTo>
                    <a:pt x="699" y="757"/>
                    <a:pt x="1455" y="245"/>
                    <a:pt x="2302" y="245"/>
                  </a:cubicBezTo>
                  <a:close/>
                  <a:moveTo>
                    <a:pt x="2302" y="0"/>
                  </a:moveTo>
                  <a:cubicBezTo>
                    <a:pt x="1352" y="0"/>
                    <a:pt x="506" y="572"/>
                    <a:pt x="157" y="1462"/>
                  </a:cubicBezTo>
                  <a:cubicBezTo>
                    <a:pt x="53" y="1729"/>
                    <a:pt x="1" y="2011"/>
                    <a:pt x="1" y="2301"/>
                  </a:cubicBezTo>
                  <a:cubicBezTo>
                    <a:pt x="1" y="2583"/>
                    <a:pt x="53" y="2865"/>
                    <a:pt x="157" y="3139"/>
                  </a:cubicBezTo>
                  <a:cubicBezTo>
                    <a:pt x="506" y="4030"/>
                    <a:pt x="1352" y="4601"/>
                    <a:pt x="2302" y="4601"/>
                  </a:cubicBezTo>
                  <a:cubicBezTo>
                    <a:pt x="3259" y="4601"/>
                    <a:pt x="4105" y="4030"/>
                    <a:pt x="4454" y="3139"/>
                  </a:cubicBezTo>
                  <a:cubicBezTo>
                    <a:pt x="4558" y="2865"/>
                    <a:pt x="4610" y="2583"/>
                    <a:pt x="4610" y="2301"/>
                  </a:cubicBezTo>
                  <a:cubicBezTo>
                    <a:pt x="4610" y="2011"/>
                    <a:pt x="4558" y="1729"/>
                    <a:pt x="4454" y="1462"/>
                  </a:cubicBezTo>
                  <a:cubicBezTo>
                    <a:pt x="4105" y="572"/>
                    <a:pt x="3259" y="0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6704150" y="3205525"/>
              <a:ext cx="302400" cy="7375"/>
            </a:xfrm>
            <a:custGeom>
              <a:rect b="b" l="l" r="r" t="t"/>
              <a:pathLst>
                <a:path extrusionOk="0" h="295" w="12096">
                  <a:moveTo>
                    <a:pt x="11206" y="0"/>
                  </a:moveTo>
                  <a:cubicBezTo>
                    <a:pt x="9483" y="0"/>
                    <a:pt x="7755" y="64"/>
                    <a:pt x="6033" y="116"/>
                  </a:cubicBezTo>
                  <a:cubicBezTo>
                    <a:pt x="5053" y="146"/>
                    <a:pt x="4073" y="168"/>
                    <a:pt x="3086" y="183"/>
                  </a:cubicBezTo>
                  <a:cubicBezTo>
                    <a:pt x="3045" y="184"/>
                    <a:pt x="3003" y="184"/>
                    <a:pt x="2962" y="184"/>
                  </a:cubicBezTo>
                  <a:cubicBezTo>
                    <a:pt x="2606" y="184"/>
                    <a:pt x="2254" y="143"/>
                    <a:pt x="1892" y="143"/>
                  </a:cubicBezTo>
                  <a:cubicBezTo>
                    <a:pt x="1799" y="143"/>
                    <a:pt x="1704" y="146"/>
                    <a:pt x="1609" y="153"/>
                  </a:cubicBezTo>
                  <a:cubicBezTo>
                    <a:pt x="1454" y="172"/>
                    <a:pt x="1298" y="176"/>
                    <a:pt x="1141" y="176"/>
                  </a:cubicBezTo>
                  <a:cubicBezTo>
                    <a:pt x="1039" y="176"/>
                    <a:pt x="936" y="174"/>
                    <a:pt x="834" y="174"/>
                  </a:cubicBezTo>
                  <a:cubicBezTo>
                    <a:pt x="602" y="174"/>
                    <a:pt x="370" y="182"/>
                    <a:pt x="140" y="235"/>
                  </a:cubicBezTo>
                  <a:cubicBezTo>
                    <a:pt x="29" y="266"/>
                    <a:pt x="1" y="294"/>
                    <a:pt x="50" y="294"/>
                  </a:cubicBezTo>
                  <a:cubicBezTo>
                    <a:pt x="70" y="294"/>
                    <a:pt x="103" y="290"/>
                    <a:pt x="147" y="279"/>
                  </a:cubicBezTo>
                  <a:cubicBezTo>
                    <a:pt x="325" y="243"/>
                    <a:pt x="505" y="234"/>
                    <a:pt x="687" y="234"/>
                  </a:cubicBezTo>
                  <a:cubicBezTo>
                    <a:pt x="875" y="234"/>
                    <a:pt x="1065" y="244"/>
                    <a:pt x="1255" y="244"/>
                  </a:cubicBezTo>
                  <a:cubicBezTo>
                    <a:pt x="1375" y="244"/>
                    <a:pt x="1496" y="240"/>
                    <a:pt x="1617" y="227"/>
                  </a:cubicBezTo>
                  <a:cubicBezTo>
                    <a:pt x="1671" y="225"/>
                    <a:pt x="1725" y="224"/>
                    <a:pt x="1779" y="224"/>
                  </a:cubicBezTo>
                  <a:cubicBezTo>
                    <a:pt x="2189" y="224"/>
                    <a:pt x="2605" y="287"/>
                    <a:pt x="3026" y="287"/>
                  </a:cubicBezTo>
                  <a:cubicBezTo>
                    <a:pt x="3046" y="287"/>
                    <a:pt x="3066" y="287"/>
                    <a:pt x="3086" y="287"/>
                  </a:cubicBezTo>
                  <a:cubicBezTo>
                    <a:pt x="4073" y="287"/>
                    <a:pt x="5053" y="264"/>
                    <a:pt x="6040" y="235"/>
                  </a:cubicBezTo>
                  <a:cubicBezTo>
                    <a:pt x="8007" y="175"/>
                    <a:pt x="9973" y="71"/>
                    <a:pt x="11940" y="49"/>
                  </a:cubicBezTo>
                  <a:cubicBezTo>
                    <a:pt x="12096" y="49"/>
                    <a:pt x="12088" y="5"/>
                    <a:pt x="11940" y="5"/>
                  </a:cubicBezTo>
                  <a:cubicBezTo>
                    <a:pt x="11695" y="2"/>
                    <a:pt x="11451" y="0"/>
                    <a:pt x="11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6749325" y="3159350"/>
              <a:ext cx="126800" cy="43700"/>
            </a:xfrm>
            <a:custGeom>
              <a:rect b="b" l="l" r="r" t="t"/>
              <a:pathLst>
                <a:path extrusionOk="0" h="1748" w="5072">
                  <a:moveTo>
                    <a:pt x="29" y="0"/>
                  </a:moveTo>
                  <a:cubicBezTo>
                    <a:pt x="1" y="0"/>
                    <a:pt x="5" y="28"/>
                    <a:pt x="55" y="56"/>
                  </a:cubicBezTo>
                  <a:cubicBezTo>
                    <a:pt x="448" y="271"/>
                    <a:pt x="745" y="627"/>
                    <a:pt x="1094" y="924"/>
                  </a:cubicBezTo>
                  <a:cubicBezTo>
                    <a:pt x="1183" y="998"/>
                    <a:pt x="1272" y="1072"/>
                    <a:pt x="1368" y="1139"/>
                  </a:cubicBezTo>
                  <a:cubicBezTo>
                    <a:pt x="1465" y="1206"/>
                    <a:pt x="1554" y="1273"/>
                    <a:pt x="1643" y="1339"/>
                  </a:cubicBezTo>
                  <a:cubicBezTo>
                    <a:pt x="1814" y="1488"/>
                    <a:pt x="2007" y="1644"/>
                    <a:pt x="2244" y="1703"/>
                  </a:cubicBezTo>
                  <a:cubicBezTo>
                    <a:pt x="2370" y="1733"/>
                    <a:pt x="2481" y="1733"/>
                    <a:pt x="2600" y="1740"/>
                  </a:cubicBezTo>
                  <a:cubicBezTo>
                    <a:pt x="2712" y="1740"/>
                    <a:pt x="2830" y="1748"/>
                    <a:pt x="2942" y="1748"/>
                  </a:cubicBezTo>
                  <a:cubicBezTo>
                    <a:pt x="3172" y="1748"/>
                    <a:pt x="3402" y="1740"/>
                    <a:pt x="3632" y="1725"/>
                  </a:cubicBezTo>
                  <a:cubicBezTo>
                    <a:pt x="4092" y="1711"/>
                    <a:pt x="4545" y="1673"/>
                    <a:pt x="4997" y="1673"/>
                  </a:cubicBezTo>
                  <a:cubicBezTo>
                    <a:pt x="5072" y="1673"/>
                    <a:pt x="5072" y="1629"/>
                    <a:pt x="4997" y="1629"/>
                  </a:cubicBezTo>
                  <a:cubicBezTo>
                    <a:pt x="4820" y="1620"/>
                    <a:pt x="4641" y="1617"/>
                    <a:pt x="4462" y="1617"/>
                  </a:cubicBezTo>
                  <a:cubicBezTo>
                    <a:pt x="4185" y="1617"/>
                    <a:pt x="3907" y="1624"/>
                    <a:pt x="3632" y="1629"/>
                  </a:cubicBezTo>
                  <a:cubicBezTo>
                    <a:pt x="3478" y="1629"/>
                    <a:pt x="3325" y="1632"/>
                    <a:pt x="3172" y="1632"/>
                  </a:cubicBezTo>
                  <a:cubicBezTo>
                    <a:pt x="3095" y="1632"/>
                    <a:pt x="3018" y="1631"/>
                    <a:pt x="2942" y="1629"/>
                  </a:cubicBezTo>
                  <a:cubicBezTo>
                    <a:pt x="2830" y="1629"/>
                    <a:pt x="2719" y="1621"/>
                    <a:pt x="2608" y="1621"/>
                  </a:cubicBezTo>
                  <a:cubicBezTo>
                    <a:pt x="2489" y="1614"/>
                    <a:pt x="2378" y="1614"/>
                    <a:pt x="2274" y="1584"/>
                  </a:cubicBezTo>
                  <a:cubicBezTo>
                    <a:pt x="2066" y="1540"/>
                    <a:pt x="1895" y="1391"/>
                    <a:pt x="1717" y="1250"/>
                  </a:cubicBezTo>
                  <a:cubicBezTo>
                    <a:pt x="1628" y="1184"/>
                    <a:pt x="1532" y="1109"/>
                    <a:pt x="1435" y="1050"/>
                  </a:cubicBezTo>
                  <a:cubicBezTo>
                    <a:pt x="1339" y="983"/>
                    <a:pt x="1250" y="916"/>
                    <a:pt x="1161" y="850"/>
                  </a:cubicBezTo>
                  <a:cubicBezTo>
                    <a:pt x="812" y="560"/>
                    <a:pt x="493" y="211"/>
                    <a:pt x="70" y="11"/>
                  </a:cubicBezTo>
                  <a:cubicBezTo>
                    <a:pt x="53" y="3"/>
                    <a:pt x="39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6721875" y="3147475"/>
              <a:ext cx="59425" cy="46850"/>
            </a:xfrm>
            <a:custGeom>
              <a:rect b="b" l="l" r="r" t="t"/>
              <a:pathLst>
                <a:path extrusionOk="0" h="1874" w="2377">
                  <a:moveTo>
                    <a:pt x="33" y="1"/>
                  </a:moveTo>
                  <a:cubicBezTo>
                    <a:pt x="7" y="1"/>
                    <a:pt x="0" y="34"/>
                    <a:pt x="32" y="41"/>
                  </a:cubicBezTo>
                  <a:cubicBezTo>
                    <a:pt x="255" y="137"/>
                    <a:pt x="455" y="278"/>
                    <a:pt x="656" y="427"/>
                  </a:cubicBezTo>
                  <a:cubicBezTo>
                    <a:pt x="752" y="501"/>
                    <a:pt x="848" y="583"/>
                    <a:pt x="952" y="649"/>
                  </a:cubicBezTo>
                  <a:cubicBezTo>
                    <a:pt x="1056" y="724"/>
                    <a:pt x="1160" y="783"/>
                    <a:pt x="1264" y="850"/>
                  </a:cubicBezTo>
                  <a:cubicBezTo>
                    <a:pt x="1464" y="983"/>
                    <a:pt x="1613" y="1169"/>
                    <a:pt x="1769" y="1362"/>
                  </a:cubicBezTo>
                  <a:cubicBezTo>
                    <a:pt x="1925" y="1555"/>
                    <a:pt x="2095" y="1748"/>
                    <a:pt x="2325" y="1866"/>
                  </a:cubicBezTo>
                  <a:cubicBezTo>
                    <a:pt x="2333" y="1871"/>
                    <a:pt x="2341" y="1873"/>
                    <a:pt x="2347" y="1873"/>
                  </a:cubicBezTo>
                  <a:cubicBezTo>
                    <a:pt x="2369" y="1873"/>
                    <a:pt x="2377" y="1847"/>
                    <a:pt x="2348" y="1829"/>
                  </a:cubicBezTo>
                  <a:cubicBezTo>
                    <a:pt x="2147" y="1696"/>
                    <a:pt x="1999" y="1495"/>
                    <a:pt x="1850" y="1302"/>
                  </a:cubicBezTo>
                  <a:cubicBezTo>
                    <a:pt x="1709" y="1102"/>
                    <a:pt x="1546" y="894"/>
                    <a:pt x="1331" y="753"/>
                  </a:cubicBezTo>
                  <a:cubicBezTo>
                    <a:pt x="1227" y="679"/>
                    <a:pt x="1116" y="620"/>
                    <a:pt x="1012" y="553"/>
                  </a:cubicBezTo>
                  <a:cubicBezTo>
                    <a:pt x="915" y="493"/>
                    <a:pt x="819" y="412"/>
                    <a:pt x="715" y="345"/>
                  </a:cubicBezTo>
                  <a:cubicBezTo>
                    <a:pt x="507" y="204"/>
                    <a:pt x="284" y="78"/>
                    <a:pt x="47" y="4"/>
                  </a:cubicBezTo>
                  <a:cubicBezTo>
                    <a:pt x="42" y="2"/>
                    <a:pt x="37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6790975" y="3182425"/>
              <a:ext cx="25025" cy="13700"/>
            </a:xfrm>
            <a:custGeom>
              <a:rect b="b" l="l" r="r" t="t"/>
              <a:pathLst>
                <a:path extrusionOk="0" h="548" w="1001">
                  <a:moveTo>
                    <a:pt x="18" y="0"/>
                  </a:moveTo>
                  <a:cubicBezTo>
                    <a:pt x="6" y="0"/>
                    <a:pt x="0" y="39"/>
                    <a:pt x="14" y="45"/>
                  </a:cubicBezTo>
                  <a:cubicBezTo>
                    <a:pt x="185" y="105"/>
                    <a:pt x="303" y="231"/>
                    <a:pt x="452" y="350"/>
                  </a:cubicBezTo>
                  <a:cubicBezTo>
                    <a:pt x="526" y="402"/>
                    <a:pt x="608" y="461"/>
                    <a:pt x="697" y="498"/>
                  </a:cubicBezTo>
                  <a:cubicBezTo>
                    <a:pt x="767" y="527"/>
                    <a:pt x="846" y="547"/>
                    <a:pt x="924" y="547"/>
                  </a:cubicBezTo>
                  <a:cubicBezTo>
                    <a:pt x="945" y="547"/>
                    <a:pt x="966" y="546"/>
                    <a:pt x="986" y="543"/>
                  </a:cubicBezTo>
                  <a:cubicBezTo>
                    <a:pt x="1001" y="543"/>
                    <a:pt x="1001" y="498"/>
                    <a:pt x="986" y="498"/>
                  </a:cubicBezTo>
                  <a:cubicBezTo>
                    <a:pt x="808" y="476"/>
                    <a:pt x="674" y="365"/>
                    <a:pt x="526" y="253"/>
                  </a:cubicBezTo>
                  <a:cubicBezTo>
                    <a:pt x="385" y="142"/>
                    <a:pt x="222" y="16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6935650" y="3198375"/>
              <a:ext cx="57925" cy="3825"/>
            </a:xfrm>
            <a:custGeom>
              <a:rect b="b" l="l" r="r" t="t"/>
              <a:pathLst>
                <a:path extrusionOk="0" h="153" w="2317">
                  <a:moveTo>
                    <a:pt x="1987" y="0"/>
                  </a:moveTo>
                  <a:cubicBezTo>
                    <a:pt x="1709" y="0"/>
                    <a:pt x="1432" y="18"/>
                    <a:pt x="1158" y="23"/>
                  </a:cubicBezTo>
                  <a:cubicBezTo>
                    <a:pt x="1102" y="26"/>
                    <a:pt x="1047" y="26"/>
                    <a:pt x="992" y="26"/>
                  </a:cubicBezTo>
                  <a:cubicBezTo>
                    <a:pt x="860" y="26"/>
                    <a:pt x="731" y="21"/>
                    <a:pt x="594" y="16"/>
                  </a:cubicBezTo>
                  <a:cubicBezTo>
                    <a:pt x="409" y="16"/>
                    <a:pt x="209" y="16"/>
                    <a:pt x="23" y="83"/>
                  </a:cubicBezTo>
                  <a:cubicBezTo>
                    <a:pt x="1" y="90"/>
                    <a:pt x="8" y="127"/>
                    <a:pt x="38" y="127"/>
                  </a:cubicBezTo>
                  <a:cubicBezTo>
                    <a:pt x="124" y="111"/>
                    <a:pt x="210" y="106"/>
                    <a:pt x="297" y="106"/>
                  </a:cubicBezTo>
                  <a:cubicBezTo>
                    <a:pt x="543" y="106"/>
                    <a:pt x="794" y="153"/>
                    <a:pt x="1051" y="153"/>
                  </a:cubicBezTo>
                  <a:cubicBezTo>
                    <a:pt x="1086" y="153"/>
                    <a:pt x="1122" y="152"/>
                    <a:pt x="1158" y="150"/>
                  </a:cubicBezTo>
                  <a:cubicBezTo>
                    <a:pt x="1537" y="135"/>
                    <a:pt x="1908" y="83"/>
                    <a:pt x="2287" y="53"/>
                  </a:cubicBezTo>
                  <a:cubicBezTo>
                    <a:pt x="2316" y="53"/>
                    <a:pt x="2316" y="9"/>
                    <a:pt x="2287" y="9"/>
                  </a:cubicBezTo>
                  <a:cubicBezTo>
                    <a:pt x="2187" y="3"/>
                    <a:pt x="2087" y="0"/>
                    <a:pt x="1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6655875" y="3198175"/>
              <a:ext cx="95025" cy="5375"/>
            </a:xfrm>
            <a:custGeom>
              <a:rect b="b" l="l" r="r" t="t"/>
              <a:pathLst>
                <a:path extrusionOk="0" h="215" w="3801">
                  <a:moveTo>
                    <a:pt x="1348" y="0"/>
                  </a:moveTo>
                  <a:cubicBezTo>
                    <a:pt x="1225" y="0"/>
                    <a:pt x="1102" y="2"/>
                    <a:pt x="980" y="2"/>
                  </a:cubicBezTo>
                  <a:cubicBezTo>
                    <a:pt x="668" y="2"/>
                    <a:pt x="364" y="9"/>
                    <a:pt x="52" y="17"/>
                  </a:cubicBezTo>
                  <a:cubicBezTo>
                    <a:pt x="8" y="17"/>
                    <a:pt x="0" y="61"/>
                    <a:pt x="52" y="68"/>
                  </a:cubicBezTo>
                  <a:cubicBezTo>
                    <a:pt x="364" y="83"/>
                    <a:pt x="668" y="98"/>
                    <a:pt x="980" y="106"/>
                  </a:cubicBezTo>
                  <a:cubicBezTo>
                    <a:pt x="1292" y="120"/>
                    <a:pt x="1596" y="120"/>
                    <a:pt x="1900" y="135"/>
                  </a:cubicBezTo>
                  <a:cubicBezTo>
                    <a:pt x="2423" y="167"/>
                    <a:pt x="2946" y="214"/>
                    <a:pt x="3469" y="214"/>
                  </a:cubicBezTo>
                  <a:cubicBezTo>
                    <a:pt x="3562" y="214"/>
                    <a:pt x="3655" y="213"/>
                    <a:pt x="3748" y="209"/>
                  </a:cubicBezTo>
                  <a:cubicBezTo>
                    <a:pt x="3800" y="209"/>
                    <a:pt x="3800" y="172"/>
                    <a:pt x="3756" y="165"/>
                  </a:cubicBezTo>
                  <a:cubicBezTo>
                    <a:pt x="3140" y="143"/>
                    <a:pt x="2524" y="54"/>
                    <a:pt x="1908" y="17"/>
                  </a:cubicBezTo>
                  <a:cubicBezTo>
                    <a:pt x="1721" y="3"/>
                    <a:pt x="1534" y="0"/>
                    <a:pt x="1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6656050" y="3207175"/>
              <a:ext cx="53650" cy="4900"/>
            </a:xfrm>
            <a:custGeom>
              <a:rect b="b" l="l" r="r" t="t"/>
              <a:pathLst>
                <a:path extrusionOk="0" h="196" w="2146">
                  <a:moveTo>
                    <a:pt x="1782" y="1"/>
                  </a:moveTo>
                  <a:cubicBezTo>
                    <a:pt x="1192" y="1"/>
                    <a:pt x="611" y="101"/>
                    <a:pt x="31" y="139"/>
                  </a:cubicBezTo>
                  <a:cubicBezTo>
                    <a:pt x="1" y="146"/>
                    <a:pt x="1" y="183"/>
                    <a:pt x="31" y="183"/>
                  </a:cubicBezTo>
                  <a:cubicBezTo>
                    <a:pt x="147" y="192"/>
                    <a:pt x="263" y="196"/>
                    <a:pt x="379" y="196"/>
                  </a:cubicBezTo>
                  <a:cubicBezTo>
                    <a:pt x="964" y="196"/>
                    <a:pt x="1540" y="101"/>
                    <a:pt x="2116" y="57"/>
                  </a:cubicBezTo>
                  <a:cubicBezTo>
                    <a:pt x="2146" y="57"/>
                    <a:pt x="2146" y="13"/>
                    <a:pt x="2116" y="13"/>
                  </a:cubicBezTo>
                  <a:cubicBezTo>
                    <a:pt x="2004" y="4"/>
                    <a:pt x="1893" y="1"/>
                    <a:pt x="1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6767200" y="3203875"/>
              <a:ext cx="37300" cy="3100"/>
            </a:xfrm>
            <a:custGeom>
              <a:rect b="b" l="l" r="r" t="t"/>
              <a:pathLst>
                <a:path extrusionOk="0" h="124" w="1492">
                  <a:moveTo>
                    <a:pt x="681" y="1"/>
                  </a:moveTo>
                  <a:cubicBezTo>
                    <a:pt x="462" y="1"/>
                    <a:pt x="242" y="13"/>
                    <a:pt x="22" y="33"/>
                  </a:cubicBezTo>
                  <a:cubicBezTo>
                    <a:pt x="0" y="33"/>
                    <a:pt x="0" y="78"/>
                    <a:pt x="22" y="78"/>
                  </a:cubicBezTo>
                  <a:cubicBezTo>
                    <a:pt x="337" y="112"/>
                    <a:pt x="648" y="124"/>
                    <a:pt x="962" y="124"/>
                  </a:cubicBezTo>
                  <a:cubicBezTo>
                    <a:pt x="1130" y="124"/>
                    <a:pt x="1299" y="120"/>
                    <a:pt x="1470" y="115"/>
                  </a:cubicBezTo>
                  <a:cubicBezTo>
                    <a:pt x="1484" y="115"/>
                    <a:pt x="1492" y="71"/>
                    <a:pt x="1470" y="63"/>
                  </a:cubicBezTo>
                  <a:cubicBezTo>
                    <a:pt x="1207" y="19"/>
                    <a:pt x="944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6919700" y="3217875"/>
              <a:ext cx="91675" cy="3350"/>
            </a:xfrm>
            <a:custGeom>
              <a:rect b="b" l="l" r="r" t="t"/>
              <a:pathLst>
                <a:path extrusionOk="0" h="134" w="3667">
                  <a:moveTo>
                    <a:pt x="3615" y="0"/>
                  </a:moveTo>
                  <a:cubicBezTo>
                    <a:pt x="3292" y="10"/>
                    <a:pt x="2969" y="13"/>
                    <a:pt x="2646" y="13"/>
                  </a:cubicBezTo>
                  <a:cubicBezTo>
                    <a:pt x="2189" y="13"/>
                    <a:pt x="1732" y="7"/>
                    <a:pt x="1276" y="7"/>
                  </a:cubicBezTo>
                  <a:cubicBezTo>
                    <a:pt x="868" y="7"/>
                    <a:pt x="460" y="12"/>
                    <a:pt x="52" y="30"/>
                  </a:cubicBezTo>
                  <a:cubicBezTo>
                    <a:pt x="1" y="37"/>
                    <a:pt x="1" y="75"/>
                    <a:pt x="52" y="82"/>
                  </a:cubicBezTo>
                  <a:cubicBezTo>
                    <a:pt x="654" y="108"/>
                    <a:pt x="1262" y="133"/>
                    <a:pt x="1870" y="133"/>
                  </a:cubicBezTo>
                  <a:cubicBezTo>
                    <a:pt x="2455" y="133"/>
                    <a:pt x="3040" y="110"/>
                    <a:pt x="3622" y="45"/>
                  </a:cubicBezTo>
                  <a:cubicBezTo>
                    <a:pt x="3667" y="37"/>
                    <a:pt x="3667" y="0"/>
                    <a:pt x="3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6800650" y="3215650"/>
              <a:ext cx="86975" cy="5725"/>
            </a:xfrm>
            <a:custGeom>
              <a:rect b="b" l="l" r="r" t="t"/>
              <a:pathLst>
                <a:path extrusionOk="0" h="229" w="3479">
                  <a:moveTo>
                    <a:pt x="466" y="0"/>
                  </a:moveTo>
                  <a:cubicBezTo>
                    <a:pt x="325" y="0"/>
                    <a:pt x="176" y="8"/>
                    <a:pt x="35" y="74"/>
                  </a:cubicBezTo>
                  <a:cubicBezTo>
                    <a:pt x="0" y="92"/>
                    <a:pt x="6" y="118"/>
                    <a:pt x="32" y="118"/>
                  </a:cubicBezTo>
                  <a:cubicBezTo>
                    <a:pt x="39" y="118"/>
                    <a:pt x="48" y="116"/>
                    <a:pt x="57" y="112"/>
                  </a:cubicBezTo>
                  <a:cubicBezTo>
                    <a:pt x="145" y="86"/>
                    <a:pt x="239" y="78"/>
                    <a:pt x="335" y="78"/>
                  </a:cubicBezTo>
                  <a:cubicBezTo>
                    <a:pt x="378" y="78"/>
                    <a:pt x="422" y="80"/>
                    <a:pt x="466" y="82"/>
                  </a:cubicBezTo>
                  <a:cubicBezTo>
                    <a:pt x="599" y="89"/>
                    <a:pt x="740" y="104"/>
                    <a:pt x="881" y="119"/>
                  </a:cubicBezTo>
                  <a:cubicBezTo>
                    <a:pt x="1171" y="141"/>
                    <a:pt x="1453" y="171"/>
                    <a:pt x="1735" y="178"/>
                  </a:cubicBezTo>
                  <a:cubicBezTo>
                    <a:pt x="2191" y="196"/>
                    <a:pt x="2647" y="229"/>
                    <a:pt x="3107" y="229"/>
                  </a:cubicBezTo>
                  <a:cubicBezTo>
                    <a:pt x="3216" y="229"/>
                    <a:pt x="3325" y="227"/>
                    <a:pt x="3434" y="223"/>
                  </a:cubicBezTo>
                  <a:cubicBezTo>
                    <a:pt x="3479" y="223"/>
                    <a:pt x="3479" y="178"/>
                    <a:pt x="3434" y="178"/>
                  </a:cubicBezTo>
                  <a:cubicBezTo>
                    <a:pt x="2870" y="149"/>
                    <a:pt x="2306" y="82"/>
                    <a:pt x="1742" y="52"/>
                  </a:cubicBezTo>
                  <a:cubicBezTo>
                    <a:pt x="1453" y="45"/>
                    <a:pt x="1171" y="23"/>
                    <a:pt x="889" y="15"/>
                  </a:cubicBezTo>
                  <a:cubicBezTo>
                    <a:pt x="755" y="8"/>
                    <a:pt x="607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6691125" y="3216750"/>
              <a:ext cx="73675" cy="6350"/>
            </a:xfrm>
            <a:custGeom>
              <a:rect b="b" l="l" r="r" t="t"/>
              <a:pathLst>
                <a:path extrusionOk="0" h="254" w="2947">
                  <a:moveTo>
                    <a:pt x="38" y="1"/>
                  </a:moveTo>
                  <a:cubicBezTo>
                    <a:pt x="0" y="1"/>
                    <a:pt x="0" y="45"/>
                    <a:pt x="38" y="53"/>
                  </a:cubicBezTo>
                  <a:cubicBezTo>
                    <a:pt x="149" y="68"/>
                    <a:pt x="253" y="127"/>
                    <a:pt x="372" y="164"/>
                  </a:cubicBezTo>
                  <a:cubicBezTo>
                    <a:pt x="490" y="201"/>
                    <a:pt x="609" y="231"/>
                    <a:pt x="735" y="238"/>
                  </a:cubicBezTo>
                  <a:cubicBezTo>
                    <a:pt x="861" y="253"/>
                    <a:pt x="980" y="246"/>
                    <a:pt x="1099" y="253"/>
                  </a:cubicBezTo>
                  <a:lnTo>
                    <a:pt x="1462" y="246"/>
                  </a:lnTo>
                  <a:cubicBezTo>
                    <a:pt x="1945" y="246"/>
                    <a:pt x="2427" y="223"/>
                    <a:pt x="2910" y="201"/>
                  </a:cubicBezTo>
                  <a:cubicBezTo>
                    <a:pt x="2947" y="194"/>
                    <a:pt x="2947" y="157"/>
                    <a:pt x="2910" y="157"/>
                  </a:cubicBezTo>
                  <a:cubicBezTo>
                    <a:pt x="2427" y="134"/>
                    <a:pt x="1945" y="127"/>
                    <a:pt x="1462" y="127"/>
                  </a:cubicBezTo>
                  <a:lnTo>
                    <a:pt x="1099" y="134"/>
                  </a:lnTo>
                  <a:cubicBezTo>
                    <a:pt x="1020" y="134"/>
                    <a:pt x="941" y="138"/>
                    <a:pt x="861" y="138"/>
                  </a:cubicBezTo>
                  <a:cubicBezTo>
                    <a:pt x="822" y="138"/>
                    <a:pt x="782" y="137"/>
                    <a:pt x="743" y="134"/>
                  </a:cubicBezTo>
                  <a:cubicBezTo>
                    <a:pt x="624" y="134"/>
                    <a:pt x="513" y="112"/>
                    <a:pt x="394" y="82"/>
                  </a:cubicBezTo>
                  <a:cubicBezTo>
                    <a:pt x="282" y="60"/>
                    <a:pt x="164" y="8"/>
                    <a:pt x="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6674975" y="3219225"/>
              <a:ext cx="9500" cy="3000"/>
            </a:xfrm>
            <a:custGeom>
              <a:rect b="b" l="l" r="r" t="t"/>
              <a:pathLst>
                <a:path extrusionOk="0" h="120" w="380">
                  <a:moveTo>
                    <a:pt x="185" y="0"/>
                  </a:moveTo>
                  <a:cubicBezTo>
                    <a:pt x="127" y="0"/>
                    <a:pt x="68" y="9"/>
                    <a:pt x="1" y="35"/>
                  </a:cubicBezTo>
                  <a:cubicBezTo>
                    <a:pt x="1" y="35"/>
                    <a:pt x="1" y="80"/>
                    <a:pt x="1" y="80"/>
                  </a:cubicBezTo>
                  <a:cubicBezTo>
                    <a:pt x="58" y="105"/>
                    <a:pt x="120" y="120"/>
                    <a:pt x="181" y="120"/>
                  </a:cubicBezTo>
                  <a:cubicBezTo>
                    <a:pt x="246" y="120"/>
                    <a:pt x="311" y="103"/>
                    <a:pt x="372" y="65"/>
                  </a:cubicBezTo>
                  <a:cubicBezTo>
                    <a:pt x="379" y="58"/>
                    <a:pt x="372" y="21"/>
                    <a:pt x="364" y="21"/>
                  </a:cubicBezTo>
                  <a:cubicBezTo>
                    <a:pt x="301" y="9"/>
                    <a:pt x="244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897425" y="3215050"/>
              <a:ext cx="16175" cy="3225"/>
            </a:xfrm>
            <a:custGeom>
              <a:rect b="b" l="l" r="r" t="t"/>
              <a:pathLst>
                <a:path extrusionOk="0" h="129" w="647">
                  <a:moveTo>
                    <a:pt x="392" y="0"/>
                  </a:moveTo>
                  <a:cubicBezTo>
                    <a:pt x="261" y="0"/>
                    <a:pt x="131" y="28"/>
                    <a:pt x="8" y="91"/>
                  </a:cubicBezTo>
                  <a:cubicBezTo>
                    <a:pt x="1" y="91"/>
                    <a:pt x="8" y="128"/>
                    <a:pt x="23" y="128"/>
                  </a:cubicBezTo>
                  <a:cubicBezTo>
                    <a:pt x="231" y="128"/>
                    <a:pt x="424" y="128"/>
                    <a:pt x="639" y="76"/>
                  </a:cubicBezTo>
                  <a:cubicBezTo>
                    <a:pt x="647" y="76"/>
                    <a:pt x="647" y="32"/>
                    <a:pt x="639" y="32"/>
                  </a:cubicBezTo>
                  <a:cubicBezTo>
                    <a:pt x="558" y="11"/>
                    <a:pt x="475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6824150" y="3255500"/>
              <a:ext cx="183325" cy="9900"/>
            </a:xfrm>
            <a:custGeom>
              <a:rect b="b" l="l" r="r" t="t"/>
              <a:pathLst>
                <a:path extrusionOk="0" h="396" w="7333">
                  <a:moveTo>
                    <a:pt x="5057" y="0"/>
                  </a:moveTo>
                  <a:cubicBezTo>
                    <a:pt x="5037" y="0"/>
                    <a:pt x="5016" y="1"/>
                    <a:pt x="4995" y="2"/>
                  </a:cubicBezTo>
                  <a:cubicBezTo>
                    <a:pt x="4832" y="9"/>
                    <a:pt x="4683" y="69"/>
                    <a:pt x="4542" y="121"/>
                  </a:cubicBezTo>
                  <a:cubicBezTo>
                    <a:pt x="4401" y="180"/>
                    <a:pt x="4268" y="232"/>
                    <a:pt x="4134" y="247"/>
                  </a:cubicBezTo>
                  <a:cubicBezTo>
                    <a:pt x="3986" y="269"/>
                    <a:pt x="3837" y="269"/>
                    <a:pt x="3689" y="269"/>
                  </a:cubicBezTo>
                  <a:cubicBezTo>
                    <a:pt x="3498" y="264"/>
                    <a:pt x="3307" y="262"/>
                    <a:pt x="3116" y="262"/>
                  </a:cubicBezTo>
                  <a:cubicBezTo>
                    <a:pt x="2340" y="262"/>
                    <a:pt x="1562" y="294"/>
                    <a:pt x="786" y="294"/>
                  </a:cubicBezTo>
                  <a:cubicBezTo>
                    <a:pt x="556" y="294"/>
                    <a:pt x="326" y="291"/>
                    <a:pt x="97" y="284"/>
                  </a:cubicBezTo>
                  <a:cubicBezTo>
                    <a:pt x="8" y="284"/>
                    <a:pt x="1" y="328"/>
                    <a:pt x="97" y="336"/>
                  </a:cubicBezTo>
                  <a:cubicBezTo>
                    <a:pt x="658" y="378"/>
                    <a:pt x="1220" y="385"/>
                    <a:pt x="1782" y="385"/>
                  </a:cubicBezTo>
                  <a:cubicBezTo>
                    <a:pt x="2096" y="385"/>
                    <a:pt x="2410" y="383"/>
                    <a:pt x="2723" y="383"/>
                  </a:cubicBezTo>
                  <a:cubicBezTo>
                    <a:pt x="3045" y="383"/>
                    <a:pt x="3367" y="385"/>
                    <a:pt x="3689" y="395"/>
                  </a:cubicBezTo>
                  <a:cubicBezTo>
                    <a:pt x="3845" y="388"/>
                    <a:pt x="3993" y="388"/>
                    <a:pt x="4149" y="365"/>
                  </a:cubicBezTo>
                  <a:cubicBezTo>
                    <a:pt x="4305" y="351"/>
                    <a:pt x="4453" y="284"/>
                    <a:pt x="4587" y="232"/>
                  </a:cubicBezTo>
                  <a:cubicBezTo>
                    <a:pt x="4721" y="173"/>
                    <a:pt x="4862" y="121"/>
                    <a:pt x="5003" y="113"/>
                  </a:cubicBezTo>
                  <a:cubicBezTo>
                    <a:pt x="5035" y="110"/>
                    <a:pt x="5068" y="108"/>
                    <a:pt x="5101" y="108"/>
                  </a:cubicBezTo>
                  <a:cubicBezTo>
                    <a:pt x="5209" y="108"/>
                    <a:pt x="5319" y="124"/>
                    <a:pt x="5433" y="135"/>
                  </a:cubicBezTo>
                  <a:cubicBezTo>
                    <a:pt x="5555" y="154"/>
                    <a:pt x="5687" y="167"/>
                    <a:pt x="5813" y="167"/>
                  </a:cubicBezTo>
                  <a:cubicBezTo>
                    <a:pt x="5840" y="167"/>
                    <a:pt x="5867" y="166"/>
                    <a:pt x="5893" y="165"/>
                  </a:cubicBezTo>
                  <a:lnTo>
                    <a:pt x="6338" y="158"/>
                  </a:lnTo>
                  <a:lnTo>
                    <a:pt x="7236" y="143"/>
                  </a:lnTo>
                  <a:cubicBezTo>
                    <a:pt x="7333" y="143"/>
                    <a:pt x="7333" y="98"/>
                    <a:pt x="7236" y="98"/>
                  </a:cubicBezTo>
                  <a:lnTo>
                    <a:pt x="6338" y="83"/>
                  </a:lnTo>
                  <a:lnTo>
                    <a:pt x="5893" y="76"/>
                  </a:lnTo>
                  <a:cubicBezTo>
                    <a:pt x="5737" y="76"/>
                    <a:pt x="5604" y="61"/>
                    <a:pt x="5448" y="39"/>
                  </a:cubicBezTo>
                  <a:cubicBezTo>
                    <a:pt x="5319" y="20"/>
                    <a:pt x="5191" y="0"/>
                    <a:pt x="5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6768875" y="3255350"/>
              <a:ext cx="113800" cy="5225"/>
            </a:xfrm>
            <a:custGeom>
              <a:rect b="b" l="l" r="r" t="t"/>
              <a:pathLst>
                <a:path extrusionOk="0" h="209" w="4552">
                  <a:moveTo>
                    <a:pt x="661" y="0"/>
                  </a:moveTo>
                  <a:cubicBezTo>
                    <a:pt x="631" y="8"/>
                    <a:pt x="616" y="15"/>
                    <a:pt x="594" y="23"/>
                  </a:cubicBezTo>
                  <a:cubicBezTo>
                    <a:pt x="416" y="82"/>
                    <a:pt x="245" y="149"/>
                    <a:pt x="59" y="156"/>
                  </a:cubicBezTo>
                  <a:cubicBezTo>
                    <a:pt x="0" y="164"/>
                    <a:pt x="0" y="201"/>
                    <a:pt x="59" y="208"/>
                  </a:cubicBezTo>
                  <a:cubicBezTo>
                    <a:pt x="252" y="208"/>
                    <a:pt x="438" y="149"/>
                    <a:pt x="616" y="104"/>
                  </a:cubicBezTo>
                  <a:cubicBezTo>
                    <a:pt x="649" y="93"/>
                    <a:pt x="673" y="87"/>
                    <a:pt x="702" y="87"/>
                  </a:cubicBezTo>
                  <a:cubicBezTo>
                    <a:pt x="712" y="87"/>
                    <a:pt x="723" y="87"/>
                    <a:pt x="735" y="89"/>
                  </a:cubicBezTo>
                  <a:cubicBezTo>
                    <a:pt x="779" y="97"/>
                    <a:pt x="831" y="104"/>
                    <a:pt x="876" y="104"/>
                  </a:cubicBezTo>
                  <a:lnTo>
                    <a:pt x="1150" y="119"/>
                  </a:lnTo>
                  <a:cubicBezTo>
                    <a:pt x="1521" y="134"/>
                    <a:pt x="1892" y="156"/>
                    <a:pt x="2264" y="156"/>
                  </a:cubicBezTo>
                  <a:lnTo>
                    <a:pt x="3377" y="156"/>
                  </a:lnTo>
                  <a:lnTo>
                    <a:pt x="3933" y="149"/>
                  </a:lnTo>
                  <a:cubicBezTo>
                    <a:pt x="4119" y="149"/>
                    <a:pt x="4304" y="149"/>
                    <a:pt x="4497" y="119"/>
                  </a:cubicBezTo>
                  <a:cubicBezTo>
                    <a:pt x="4551" y="106"/>
                    <a:pt x="4544" y="74"/>
                    <a:pt x="4503" y="74"/>
                  </a:cubicBezTo>
                  <a:cubicBezTo>
                    <a:pt x="4499" y="74"/>
                    <a:pt x="4495" y="74"/>
                    <a:pt x="4490" y="75"/>
                  </a:cubicBezTo>
                  <a:cubicBezTo>
                    <a:pt x="4419" y="80"/>
                    <a:pt x="4348" y="83"/>
                    <a:pt x="4277" y="83"/>
                  </a:cubicBezTo>
                  <a:cubicBezTo>
                    <a:pt x="4163" y="83"/>
                    <a:pt x="4048" y="76"/>
                    <a:pt x="3933" y="67"/>
                  </a:cubicBezTo>
                  <a:cubicBezTo>
                    <a:pt x="3748" y="60"/>
                    <a:pt x="3562" y="60"/>
                    <a:pt x="3377" y="52"/>
                  </a:cubicBezTo>
                  <a:cubicBezTo>
                    <a:pt x="3013" y="45"/>
                    <a:pt x="2642" y="38"/>
                    <a:pt x="2271" y="38"/>
                  </a:cubicBezTo>
                  <a:cubicBezTo>
                    <a:pt x="1900" y="38"/>
                    <a:pt x="1529" y="15"/>
                    <a:pt x="1158" y="15"/>
                  </a:cubicBezTo>
                  <a:lnTo>
                    <a:pt x="876" y="8"/>
                  </a:lnTo>
                  <a:cubicBezTo>
                    <a:pt x="831" y="8"/>
                    <a:pt x="794" y="8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6881300" y="3269450"/>
              <a:ext cx="119875" cy="5950"/>
            </a:xfrm>
            <a:custGeom>
              <a:rect b="b" l="l" r="r" t="t"/>
              <a:pathLst>
                <a:path extrusionOk="0" h="238" w="4795">
                  <a:moveTo>
                    <a:pt x="3273" y="0"/>
                  </a:moveTo>
                  <a:cubicBezTo>
                    <a:pt x="3169" y="0"/>
                    <a:pt x="3073" y="8"/>
                    <a:pt x="2976" y="23"/>
                  </a:cubicBezTo>
                  <a:cubicBezTo>
                    <a:pt x="2872" y="38"/>
                    <a:pt x="2776" y="52"/>
                    <a:pt x="2679" y="75"/>
                  </a:cubicBezTo>
                  <a:cubicBezTo>
                    <a:pt x="2590" y="89"/>
                    <a:pt x="2494" y="97"/>
                    <a:pt x="2397" y="104"/>
                  </a:cubicBezTo>
                  <a:cubicBezTo>
                    <a:pt x="2212" y="112"/>
                    <a:pt x="2004" y="112"/>
                    <a:pt x="1819" y="119"/>
                  </a:cubicBezTo>
                  <a:cubicBezTo>
                    <a:pt x="1783" y="121"/>
                    <a:pt x="1748" y="121"/>
                    <a:pt x="1712" y="121"/>
                  </a:cubicBezTo>
                  <a:cubicBezTo>
                    <a:pt x="1555" y="121"/>
                    <a:pt x="1397" y="109"/>
                    <a:pt x="1240" y="97"/>
                  </a:cubicBezTo>
                  <a:cubicBezTo>
                    <a:pt x="971" y="76"/>
                    <a:pt x="699" y="48"/>
                    <a:pt x="425" y="48"/>
                  </a:cubicBezTo>
                  <a:cubicBezTo>
                    <a:pt x="306" y="48"/>
                    <a:pt x="187" y="54"/>
                    <a:pt x="67" y="67"/>
                  </a:cubicBezTo>
                  <a:cubicBezTo>
                    <a:pt x="0" y="75"/>
                    <a:pt x="0" y="112"/>
                    <a:pt x="67" y="112"/>
                  </a:cubicBezTo>
                  <a:cubicBezTo>
                    <a:pt x="105" y="110"/>
                    <a:pt x="142" y="110"/>
                    <a:pt x="180" y="110"/>
                  </a:cubicBezTo>
                  <a:cubicBezTo>
                    <a:pt x="528" y="110"/>
                    <a:pt x="877" y="167"/>
                    <a:pt x="1225" y="201"/>
                  </a:cubicBezTo>
                  <a:cubicBezTo>
                    <a:pt x="1425" y="223"/>
                    <a:pt x="1618" y="238"/>
                    <a:pt x="1819" y="238"/>
                  </a:cubicBezTo>
                  <a:cubicBezTo>
                    <a:pt x="2019" y="231"/>
                    <a:pt x="2204" y="231"/>
                    <a:pt x="2405" y="223"/>
                  </a:cubicBezTo>
                  <a:cubicBezTo>
                    <a:pt x="2501" y="216"/>
                    <a:pt x="2605" y="208"/>
                    <a:pt x="2702" y="186"/>
                  </a:cubicBezTo>
                  <a:cubicBezTo>
                    <a:pt x="2798" y="171"/>
                    <a:pt x="2895" y="149"/>
                    <a:pt x="2991" y="141"/>
                  </a:cubicBezTo>
                  <a:cubicBezTo>
                    <a:pt x="3080" y="127"/>
                    <a:pt x="3177" y="112"/>
                    <a:pt x="3273" y="112"/>
                  </a:cubicBezTo>
                  <a:cubicBezTo>
                    <a:pt x="3370" y="104"/>
                    <a:pt x="3466" y="104"/>
                    <a:pt x="3563" y="104"/>
                  </a:cubicBezTo>
                  <a:lnTo>
                    <a:pt x="4735" y="97"/>
                  </a:lnTo>
                  <a:cubicBezTo>
                    <a:pt x="4794" y="97"/>
                    <a:pt x="4794" y="52"/>
                    <a:pt x="4735" y="52"/>
                  </a:cubicBezTo>
                  <a:cubicBezTo>
                    <a:pt x="4342" y="30"/>
                    <a:pt x="3956" y="15"/>
                    <a:pt x="3563" y="8"/>
                  </a:cubicBezTo>
                  <a:cubicBezTo>
                    <a:pt x="3466" y="0"/>
                    <a:pt x="3370" y="0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6659575" y="3267225"/>
              <a:ext cx="139175" cy="7200"/>
            </a:xfrm>
            <a:custGeom>
              <a:rect b="b" l="l" r="r" t="t"/>
              <a:pathLst>
                <a:path extrusionOk="0" h="288" w="5567">
                  <a:moveTo>
                    <a:pt x="5485" y="0"/>
                  </a:moveTo>
                  <a:cubicBezTo>
                    <a:pt x="5033" y="15"/>
                    <a:pt x="4587" y="141"/>
                    <a:pt x="4142" y="171"/>
                  </a:cubicBezTo>
                  <a:cubicBezTo>
                    <a:pt x="4078" y="175"/>
                    <a:pt x="4013" y="180"/>
                    <a:pt x="3949" y="180"/>
                  </a:cubicBezTo>
                  <a:cubicBezTo>
                    <a:pt x="3902" y="180"/>
                    <a:pt x="3855" y="177"/>
                    <a:pt x="3808" y="171"/>
                  </a:cubicBezTo>
                  <a:cubicBezTo>
                    <a:pt x="3697" y="171"/>
                    <a:pt x="3593" y="141"/>
                    <a:pt x="3481" y="119"/>
                  </a:cubicBezTo>
                  <a:cubicBezTo>
                    <a:pt x="3422" y="112"/>
                    <a:pt x="3370" y="97"/>
                    <a:pt x="3303" y="97"/>
                  </a:cubicBezTo>
                  <a:lnTo>
                    <a:pt x="3133" y="82"/>
                  </a:lnTo>
                  <a:cubicBezTo>
                    <a:pt x="3021" y="82"/>
                    <a:pt x="2910" y="75"/>
                    <a:pt x="2791" y="75"/>
                  </a:cubicBezTo>
                  <a:cubicBezTo>
                    <a:pt x="2758" y="74"/>
                    <a:pt x="2724" y="74"/>
                    <a:pt x="2690" y="74"/>
                  </a:cubicBezTo>
                  <a:cubicBezTo>
                    <a:pt x="1812" y="74"/>
                    <a:pt x="947" y="164"/>
                    <a:pt x="75" y="171"/>
                  </a:cubicBezTo>
                  <a:cubicBezTo>
                    <a:pt x="1" y="171"/>
                    <a:pt x="1" y="208"/>
                    <a:pt x="68" y="216"/>
                  </a:cubicBezTo>
                  <a:cubicBezTo>
                    <a:pt x="281" y="226"/>
                    <a:pt x="494" y="230"/>
                    <a:pt x="706" y="230"/>
                  </a:cubicBezTo>
                  <a:cubicBezTo>
                    <a:pt x="1359" y="230"/>
                    <a:pt x="2010" y="193"/>
                    <a:pt x="2660" y="193"/>
                  </a:cubicBezTo>
                  <a:cubicBezTo>
                    <a:pt x="2704" y="193"/>
                    <a:pt x="2748" y="193"/>
                    <a:pt x="2791" y="193"/>
                  </a:cubicBezTo>
                  <a:cubicBezTo>
                    <a:pt x="2903" y="201"/>
                    <a:pt x="3014" y="201"/>
                    <a:pt x="3125" y="208"/>
                  </a:cubicBezTo>
                  <a:lnTo>
                    <a:pt x="3296" y="216"/>
                  </a:lnTo>
                  <a:cubicBezTo>
                    <a:pt x="3348" y="216"/>
                    <a:pt x="3407" y="223"/>
                    <a:pt x="3459" y="238"/>
                  </a:cubicBezTo>
                  <a:cubicBezTo>
                    <a:pt x="3571" y="253"/>
                    <a:pt x="3682" y="282"/>
                    <a:pt x="3801" y="282"/>
                  </a:cubicBezTo>
                  <a:cubicBezTo>
                    <a:pt x="3850" y="285"/>
                    <a:pt x="3899" y="287"/>
                    <a:pt x="3948" y="287"/>
                  </a:cubicBezTo>
                  <a:cubicBezTo>
                    <a:pt x="4016" y="287"/>
                    <a:pt x="4084" y="284"/>
                    <a:pt x="4149" y="275"/>
                  </a:cubicBezTo>
                  <a:cubicBezTo>
                    <a:pt x="4609" y="230"/>
                    <a:pt x="5040" y="82"/>
                    <a:pt x="5493" y="45"/>
                  </a:cubicBezTo>
                  <a:cubicBezTo>
                    <a:pt x="5559" y="45"/>
                    <a:pt x="5567" y="0"/>
                    <a:pt x="5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6686475" y="3256800"/>
              <a:ext cx="31950" cy="3100"/>
            </a:xfrm>
            <a:custGeom>
              <a:rect b="b" l="l" r="r" t="t"/>
              <a:pathLst>
                <a:path extrusionOk="0" h="124" w="1278">
                  <a:moveTo>
                    <a:pt x="455" y="1"/>
                  </a:moveTo>
                  <a:cubicBezTo>
                    <a:pt x="312" y="1"/>
                    <a:pt x="168" y="4"/>
                    <a:pt x="23" y="9"/>
                  </a:cubicBezTo>
                  <a:cubicBezTo>
                    <a:pt x="1" y="9"/>
                    <a:pt x="1" y="54"/>
                    <a:pt x="16" y="54"/>
                  </a:cubicBezTo>
                  <a:cubicBezTo>
                    <a:pt x="247" y="103"/>
                    <a:pt x="479" y="123"/>
                    <a:pt x="710" y="123"/>
                  </a:cubicBezTo>
                  <a:cubicBezTo>
                    <a:pt x="894" y="123"/>
                    <a:pt x="1078" y="111"/>
                    <a:pt x="1263" y="91"/>
                  </a:cubicBezTo>
                  <a:cubicBezTo>
                    <a:pt x="1277" y="91"/>
                    <a:pt x="1277" y="46"/>
                    <a:pt x="1263" y="46"/>
                  </a:cubicBezTo>
                  <a:cubicBezTo>
                    <a:pt x="992" y="12"/>
                    <a:pt x="724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5"/>
          <p:cNvGrpSpPr/>
          <p:nvPr/>
        </p:nvGrpSpPr>
        <p:grpSpPr>
          <a:xfrm rot="-1661299">
            <a:off x="7537532" y="3322469"/>
            <a:ext cx="955478" cy="979817"/>
            <a:chOff x="982650" y="1801525"/>
            <a:chExt cx="552550" cy="566625"/>
          </a:xfrm>
        </p:grpSpPr>
        <p:sp>
          <p:nvSpPr>
            <p:cNvPr id="764" name="Google Shape;764;p5"/>
            <p:cNvSpPr/>
            <p:nvPr/>
          </p:nvSpPr>
          <p:spPr>
            <a:xfrm>
              <a:off x="982650" y="1801525"/>
              <a:ext cx="552550" cy="566625"/>
            </a:xfrm>
            <a:custGeom>
              <a:rect b="b" l="l" r="r" t="t"/>
              <a:pathLst>
                <a:path extrusionOk="0" h="22665" w="22102">
                  <a:moveTo>
                    <a:pt x="8476" y="0"/>
                  </a:moveTo>
                  <a:cubicBezTo>
                    <a:pt x="7526" y="0"/>
                    <a:pt x="6754" y="772"/>
                    <a:pt x="6754" y="1722"/>
                  </a:cubicBezTo>
                  <a:cubicBezTo>
                    <a:pt x="6754" y="2412"/>
                    <a:pt x="7162" y="3006"/>
                    <a:pt x="7749" y="3281"/>
                  </a:cubicBezTo>
                  <a:lnTo>
                    <a:pt x="8045" y="3867"/>
                  </a:lnTo>
                  <a:cubicBezTo>
                    <a:pt x="7192" y="4676"/>
                    <a:pt x="6695" y="5804"/>
                    <a:pt x="6695" y="7021"/>
                  </a:cubicBezTo>
                  <a:cubicBezTo>
                    <a:pt x="6695" y="7303"/>
                    <a:pt x="6717" y="7570"/>
                    <a:pt x="6769" y="7837"/>
                  </a:cubicBezTo>
                  <a:cubicBezTo>
                    <a:pt x="5893" y="7830"/>
                    <a:pt x="5107" y="7822"/>
                    <a:pt x="4424" y="7822"/>
                  </a:cubicBezTo>
                  <a:cubicBezTo>
                    <a:pt x="2116" y="7822"/>
                    <a:pt x="1507" y="7889"/>
                    <a:pt x="1188" y="7963"/>
                  </a:cubicBezTo>
                  <a:cubicBezTo>
                    <a:pt x="476" y="8134"/>
                    <a:pt x="1" y="8765"/>
                    <a:pt x="16" y="9537"/>
                  </a:cubicBezTo>
                  <a:cubicBezTo>
                    <a:pt x="30" y="10798"/>
                    <a:pt x="1359" y="12483"/>
                    <a:pt x="1767" y="12965"/>
                  </a:cubicBezTo>
                  <a:cubicBezTo>
                    <a:pt x="2442" y="13782"/>
                    <a:pt x="3800" y="15192"/>
                    <a:pt x="5270" y="15489"/>
                  </a:cubicBezTo>
                  <a:cubicBezTo>
                    <a:pt x="5396" y="15518"/>
                    <a:pt x="5515" y="15533"/>
                    <a:pt x="5641" y="15540"/>
                  </a:cubicBezTo>
                  <a:cubicBezTo>
                    <a:pt x="5641" y="15555"/>
                    <a:pt x="5656" y="15667"/>
                    <a:pt x="5656" y="15667"/>
                  </a:cubicBezTo>
                  <a:cubicBezTo>
                    <a:pt x="5693" y="15963"/>
                    <a:pt x="5745" y="16253"/>
                    <a:pt x="5812" y="16542"/>
                  </a:cubicBezTo>
                  <a:lnTo>
                    <a:pt x="5812" y="16550"/>
                  </a:lnTo>
                  <a:cubicBezTo>
                    <a:pt x="5938" y="17143"/>
                    <a:pt x="6123" y="17707"/>
                    <a:pt x="6353" y="18242"/>
                  </a:cubicBezTo>
                  <a:lnTo>
                    <a:pt x="6383" y="18301"/>
                  </a:lnTo>
                  <a:cubicBezTo>
                    <a:pt x="6405" y="18368"/>
                    <a:pt x="6442" y="18427"/>
                    <a:pt x="6472" y="18494"/>
                  </a:cubicBezTo>
                  <a:lnTo>
                    <a:pt x="6509" y="18576"/>
                  </a:lnTo>
                  <a:cubicBezTo>
                    <a:pt x="6539" y="18635"/>
                    <a:pt x="6569" y="18695"/>
                    <a:pt x="6598" y="18754"/>
                  </a:cubicBezTo>
                  <a:cubicBezTo>
                    <a:pt x="6613" y="18784"/>
                    <a:pt x="6628" y="18813"/>
                    <a:pt x="6650" y="18843"/>
                  </a:cubicBezTo>
                  <a:cubicBezTo>
                    <a:pt x="6680" y="18902"/>
                    <a:pt x="6710" y="18954"/>
                    <a:pt x="6739" y="19006"/>
                  </a:cubicBezTo>
                  <a:cubicBezTo>
                    <a:pt x="6754" y="19036"/>
                    <a:pt x="6799" y="19110"/>
                    <a:pt x="6799" y="19110"/>
                  </a:cubicBezTo>
                  <a:cubicBezTo>
                    <a:pt x="6828" y="19162"/>
                    <a:pt x="6858" y="19214"/>
                    <a:pt x="6888" y="19259"/>
                  </a:cubicBezTo>
                  <a:cubicBezTo>
                    <a:pt x="6903" y="19288"/>
                    <a:pt x="6962" y="19385"/>
                    <a:pt x="6962" y="19385"/>
                  </a:cubicBezTo>
                  <a:cubicBezTo>
                    <a:pt x="6992" y="19422"/>
                    <a:pt x="7021" y="19466"/>
                    <a:pt x="7044" y="19503"/>
                  </a:cubicBezTo>
                  <a:cubicBezTo>
                    <a:pt x="7066" y="19533"/>
                    <a:pt x="7088" y="19563"/>
                    <a:pt x="7110" y="19592"/>
                  </a:cubicBezTo>
                  <a:lnTo>
                    <a:pt x="7140" y="19637"/>
                  </a:lnTo>
                  <a:cubicBezTo>
                    <a:pt x="7162" y="19674"/>
                    <a:pt x="7192" y="19711"/>
                    <a:pt x="7214" y="19741"/>
                  </a:cubicBezTo>
                  <a:cubicBezTo>
                    <a:pt x="7259" y="19800"/>
                    <a:pt x="7296" y="19852"/>
                    <a:pt x="7340" y="19904"/>
                  </a:cubicBezTo>
                  <a:cubicBezTo>
                    <a:pt x="7919" y="20631"/>
                    <a:pt x="8617" y="21181"/>
                    <a:pt x="9366" y="21507"/>
                  </a:cubicBezTo>
                  <a:lnTo>
                    <a:pt x="10183" y="22316"/>
                  </a:lnTo>
                  <a:cubicBezTo>
                    <a:pt x="10428" y="22546"/>
                    <a:pt x="10739" y="22665"/>
                    <a:pt x="11051" y="22665"/>
                  </a:cubicBezTo>
                  <a:cubicBezTo>
                    <a:pt x="11363" y="22665"/>
                    <a:pt x="11674" y="22546"/>
                    <a:pt x="11919" y="22316"/>
                  </a:cubicBezTo>
                  <a:lnTo>
                    <a:pt x="12736" y="21515"/>
                  </a:lnTo>
                  <a:cubicBezTo>
                    <a:pt x="13470" y="21195"/>
                    <a:pt x="14146" y="20661"/>
                    <a:pt x="14717" y="19964"/>
                  </a:cubicBezTo>
                  <a:cubicBezTo>
                    <a:pt x="14777" y="19889"/>
                    <a:pt x="14828" y="19815"/>
                    <a:pt x="14888" y="19741"/>
                  </a:cubicBezTo>
                  <a:cubicBezTo>
                    <a:pt x="14910" y="19711"/>
                    <a:pt x="14932" y="19682"/>
                    <a:pt x="14955" y="19644"/>
                  </a:cubicBezTo>
                  <a:lnTo>
                    <a:pt x="14984" y="19607"/>
                  </a:lnTo>
                  <a:cubicBezTo>
                    <a:pt x="15007" y="19570"/>
                    <a:pt x="15029" y="19541"/>
                    <a:pt x="15059" y="19503"/>
                  </a:cubicBezTo>
                  <a:cubicBezTo>
                    <a:pt x="15081" y="19466"/>
                    <a:pt x="15103" y="19429"/>
                    <a:pt x="15133" y="19392"/>
                  </a:cubicBezTo>
                  <a:lnTo>
                    <a:pt x="15155" y="19355"/>
                  </a:lnTo>
                  <a:cubicBezTo>
                    <a:pt x="15177" y="19325"/>
                    <a:pt x="15192" y="19288"/>
                    <a:pt x="15214" y="19259"/>
                  </a:cubicBezTo>
                  <a:cubicBezTo>
                    <a:pt x="15244" y="19214"/>
                    <a:pt x="15274" y="19162"/>
                    <a:pt x="15303" y="19103"/>
                  </a:cubicBezTo>
                  <a:cubicBezTo>
                    <a:pt x="15326" y="19073"/>
                    <a:pt x="15348" y="19043"/>
                    <a:pt x="15363" y="19006"/>
                  </a:cubicBezTo>
                  <a:cubicBezTo>
                    <a:pt x="15392" y="18954"/>
                    <a:pt x="15422" y="18902"/>
                    <a:pt x="15452" y="18850"/>
                  </a:cubicBezTo>
                  <a:cubicBezTo>
                    <a:pt x="15467" y="18813"/>
                    <a:pt x="15489" y="18784"/>
                    <a:pt x="15504" y="18754"/>
                  </a:cubicBezTo>
                  <a:cubicBezTo>
                    <a:pt x="15534" y="18695"/>
                    <a:pt x="15563" y="18635"/>
                    <a:pt x="15593" y="18576"/>
                  </a:cubicBezTo>
                  <a:lnTo>
                    <a:pt x="15630" y="18494"/>
                  </a:lnTo>
                  <a:cubicBezTo>
                    <a:pt x="15660" y="18427"/>
                    <a:pt x="15689" y="18368"/>
                    <a:pt x="15719" y="18301"/>
                  </a:cubicBezTo>
                  <a:lnTo>
                    <a:pt x="15749" y="18234"/>
                  </a:lnTo>
                  <a:cubicBezTo>
                    <a:pt x="15979" y="17707"/>
                    <a:pt x="16164" y="17136"/>
                    <a:pt x="16290" y="16542"/>
                  </a:cubicBezTo>
                  <a:cubicBezTo>
                    <a:pt x="16290" y="16542"/>
                    <a:pt x="16290" y="16535"/>
                    <a:pt x="16290" y="16535"/>
                  </a:cubicBezTo>
                  <a:cubicBezTo>
                    <a:pt x="16357" y="16253"/>
                    <a:pt x="16402" y="15963"/>
                    <a:pt x="16439" y="15674"/>
                  </a:cubicBezTo>
                  <a:cubicBezTo>
                    <a:pt x="16439" y="15674"/>
                    <a:pt x="16454" y="15555"/>
                    <a:pt x="16461" y="15540"/>
                  </a:cubicBezTo>
                  <a:cubicBezTo>
                    <a:pt x="16580" y="15533"/>
                    <a:pt x="16706" y="15518"/>
                    <a:pt x="16825" y="15489"/>
                  </a:cubicBezTo>
                  <a:cubicBezTo>
                    <a:pt x="18302" y="15192"/>
                    <a:pt x="19660" y="13782"/>
                    <a:pt x="20335" y="12965"/>
                  </a:cubicBezTo>
                  <a:cubicBezTo>
                    <a:pt x="20743" y="12483"/>
                    <a:pt x="22072" y="10798"/>
                    <a:pt x="22087" y="9537"/>
                  </a:cubicBezTo>
                  <a:cubicBezTo>
                    <a:pt x="22101" y="8765"/>
                    <a:pt x="21626" y="8134"/>
                    <a:pt x="20914" y="7963"/>
                  </a:cubicBezTo>
                  <a:cubicBezTo>
                    <a:pt x="20610" y="7897"/>
                    <a:pt x="19994" y="7822"/>
                    <a:pt x="17678" y="7822"/>
                  </a:cubicBezTo>
                  <a:cubicBezTo>
                    <a:pt x="16995" y="7822"/>
                    <a:pt x="16209" y="7830"/>
                    <a:pt x="15333" y="7837"/>
                  </a:cubicBezTo>
                  <a:cubicBezTo>
                    <a:pt x="15385" y="7570"/>
                    <a:pt x="15407" y="7303"/>
                    <a:pt x="15407" y="7021"/>
                  </a:cubicBezTo>
                  <a:cubicBezTo>
                    <a:pt x="15407" y="5804"/>
                    <a:pt x="14910" y="4676"/>
                    <a:pt x="14049" y="3867"/>
                  </a:cubicBezTo>
                  <a:lnTo>
                    <a:pt x="14346" y="3281"/>
                  </a:lnTo>
                  <a:cubicBezTo>
                    <a:pt x="14940" y="3006"/>
                    <a:pt x="15348" y="2412"/>
                    <a:pt x="15348" y="1722"/>
                  </a:cubicBezTo>
                  <a:cubicBezTo>
                    <a:pt x="15348" y="772"/>
                    <a:pt x="14576" y="0"/>
                    <a:pt x="13626" y="0"/>
                  </a:cubicBezTo>
                  <a:cubicBezTo>
                    <a:pt x="12676" y="0"/>
                    <a:pt x="11904" y="772"/>
                    <a:pt x="11904" y="1722"/>
                  </a:cubicBezTo>
                  <a:cubicBezTo>
                    <a:pt x="11904" y="1767"/>
                    <a:pt x="11904" y="1811"/>
                    <a:pt x="11912" y="1848"/>
                  </a:cubicBezTo>
                  <a:lnTo>
                    <a:pt x="11481" y="2687"/>
                  </a:lnTo>
                  <a:cubicBezTo>
                    <a:pt x="11340" y="2672"/>
                    <a:pt x="11199" y="2665"/>
                    <a:pt x="11051" y="2665"/>
                  </a:cubicBezTo>
                  <a:cubicBezTo>
                    <a:pt x="10903" y="2665"/>
                    <a:pt x="10762" y="2672"/>
                    <a:pt x="10613" y="2687"/>
                  </a:cubicBezTo>
                  <a:lnTo>
                    <a:pt x="10190" y="1848"/>
                  </a:lnTo>
                  <a:cubicBezTo>
                    <a:pt x="10190" y="1811"/>
                    <a:pt x="10198" y="1767"/>
                    <a:pt x="10198" y="1722"/>
                  </a:cubicBezTo>
                  <a:cubicBezTo>
                    <a:pt x="10198" y="772"/>
                    <a:pt x="9426" y="0"/>
                    <a:pt x="8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152800" y="2002275"/>
              <a:ext cx="212075" cy="315050"/>
            </a:xfrm>
            <a:custGeom>
              <a:rect b="b" l="l" r="r" t="t"/>
              <a:pathLst>
                <a:path extrusionOk="0" h="12602" w="8483">
                  <a:moveTo>
                    <a:pt x="4245" y="0"/>
                  </a:moveTo>
                  <a:cubicBezTo>
                    <a:pt x="1900" y="0"/>
                    <a:pt x="0" y="2820"/>
                    <a:pt x="0" y="6301"/>
                  </a:cubicBezTo>
                  <a:cubicBezTo>
                    <a:pt x="0" y="9781"/>
                    <a:pt x="1900" y="12601"/>
                    <a:pt x="4245" y="12601"/>
                  </a:cubicBezTo>
                  <a:cubicBezTo>
                    <a:pt x="6590" y="12601"/>
                    <a:pt x="8483" y="9781"/>
                    <a:pt x="8483" y="6301"/>
                  </a:cubicBezTo>
                  <a:cubicBezTo>
                    <a:pt x="8483" y="2820"/>
                    <a:pt x="6590" y="0"/>
                    <a:pt x="4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1154075" y="2095225"/>
              <a:ext cx="209700" cy="40650"/>
            </a:xfrm>
            <a:custGeom>
              <a:rect b="b" l="l" r="r" t="t"/>
              <a:pathLst>
                <a:path extrusionOk="0" h="1626" w="8388">
                  <a:moveTo>
                    <a:pt x="328" y="0"/>
                  </a:moveTo>
                  <a:cubicBezTo>
                    <a:pt x="172" y="505"/>
                    <a:pt x="60" y="1054"/>
                    <a:pt x="1" y="1625"/>
                  </a:cubicBezTo>
                  <a:lnTo>
                    <a:pt x="8387" y="1625"/>
                  </a:lnTo>
                  <a:cubicBezTo>
                    <a:pt x="8328" y="1054"/>
                    <a:pt x="8216" y="505"/>
                    <a:pt x="8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1152975" y="2167750"/>
              <a:ext cx="211900" cy="40675"/>
            </a:xfrm>
            <a:custGeom>
              <a:rect b="b" l="l" r="r" t="t"/>
              <a:pathLst>
                <a:path extrusionOk="0" h="1627" w="8476">
                  <a:moveTo>
                    <a:pt x="0" y="1"/>
                  </a:moveTo>
                  <a:cubicBezTo>
                    <a:pt x="23" y="565"/>
                    <a:pt x="90" y="1114"/>
                    <a:pt x="201" y="1626"/>
                  </a:cubicBezTo>
                  <a:lnTo>
                    <a:pt x="8268" y="1626"/>
                  </a:lnTo>
                  <a:cubicBezTo>
                    <a:pt x="8387" y="1114"/>
                    <a:pt x="8453" y="565"/>
                    <a:pt x="8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1167825" y="2240500"/>
              <a:ext cx="182200" cy="40650"/>
            </a:xfrm>
            <a:custGeom>
              <a:rect b="b" l="l" r="r" t="t"/>
              <a:pathLst>
                <a:path extrusionOk="0" h="1626" w="7288">
                  <a:moveTo>
                    <a:pt x="0" y="0"/>
                  </a:moveTo>
                  <a:cubicBezTo>
                    <a:pt x="252" y="616"/>
                    <a:pt x="564" y="1165"/>
                    <a:pt x="935" y="1625"/>
                  </a:cubicBezTo>
                  <a:lnTo>
                    <a:pt x="6345" y="1625"/>
                  </a:lnTo>
                  <a:cubicBezTo>
                    <a:pt x="6716" y="1165"/>
                    <a:pt x="7036" y="616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1180800" y="1899100"/>
              <a:ext cx="156050" cy="156075"/>
            </a:xfrm>
            <a:custGeom>
              <a:rect b="b" l="l" r="r" t="t"/>
              <a:pathLst>
                <a:path extrusionOk="0" h="6243" w="6242">
                  <a:moveTo>
                    <a:pt x="3125" y="1"/>
                  </a:moveTo>
                  <a:cubicBezTo>
                    <a:pt x="1403" y="1"/>
                    <a:pt x="1" y="1396"/>
                    <a:pt x="1" y="3118"/>
                  </a:cubicBezTo>
                  <a:cubicBezTo>
                    <a:pt x="1" y="4847"/>
                    <a:pt x="1403" y="6242"/>
                    <a:pt x="3125" y="6242"/>
                  </a:cubicBezTo>
                  <a:cubicBezTo>
                    <a:pt x="4847" y="6242"/>
                    <a:pt x="6242" y="4847"/>
                    <a:pt x="6242" y="3118"/>
                  </a:cubicBezTo>
                  <a:cubicBezTo>
                    <a:pt x="6242" y="1396"/>
                    <a:pt x="4847" y="1"/>
                    <a:pt x="3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1182475" y="1832500"/>
              <a:ext cx="56425" cy="90375"/>
            </a:xfrm>
            <a:custGeom>
              <a:rect b="b" l="l" r="r" t="t"/>
              <a:pathLst>
                <a:path extrusionOk="0" h="3615" w="2257"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50"/>
                    <a:pt x="216" y="965"/>
                    <a:pt x="483" y="965"/>
                  </a:cubicBezTo>
                  <a:cubicBezTo>
                    <a:pt x="520" y="965"/>
                    <a:pt x="557" y="958"/>
                    <a:pt x="594" y="951"/>
                  </a:cubicBezTo>
                  <a:lnTo>
                    <a:pt x="1945" y="3615"/>
                  </a:lnTo>
                  <a:lnTo>
                    <a:pt x="2257" y="3459"/>
                  </a:lnTo>
                  <a:lnTo>
                    <a:pt x="884" y="750"/>
                  </a:lnTo>
                  <a:cubicBezTo>
                    <a:pt x="936" y="676"/>
                    <a:pt x="965" y="580"/>
                    <a:pt x="965" y="483"/>
                  </a:cubicBezTo>
                  <a:cubicBezTo>
                    <a:pt x="965" y="216"/>
                    <a:pt x="750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1278950" y="1832500"/>
              <a:ext cx="56425" cy="90375"/>
            </a:xfrm>
            <a:custGeom>
              <a:rect b="b" l="l" r="r" t="t"/>
              <a:pathLst>
                <a:path extrusionOk="0" h="3615" w="2257">
                  <a:moveTo>
                    <a:pt x="1774" y="1"/>
                  </a:moveTo>
                  <a:cubicBezTo>
                    <a:pt x="1507" y="1"/>
                    <a:pt x="1292" y="216"/>
                    <a:pt x="1292" y="483"/>
                  </a:cubicBezTo>
                  <a:cubicBezTo>
                    <a:pt x="1292" y="580"/>
                    <a:pt x="1322" y="676"/>
                    <a:pt x="1373" y="750"/>
                  </a:cubicBezTo>
                  <a:lnTo>
                    <a:pt x="1" y="3459"/>
                  </a:lnTo>
                  <a:lnTo>
                    <a:pt x="305" y="3615"/>
                  </a:lnTo>
                  <a:lnTo>
                    <a:pt x="1663" y="951"/>
                  </a:lnTo>
                  <a:cubicBezTo>
                    <a:pt x="1700" y="958"/>
                    <a:pt x="1737" y="965"/>
                    <a:pt x="1774" y="965"/>
                  </a:cubicBezTo>
                  <a:cubicBezTo>
                    <a:pt x="2041" y="965"/>
                    <a:pt x="2257" y="750"/>
                    <a:pt x="2257" y="483"/>
                  </a:cubicBezTo>
                  <a:cubicBezTo>
                    <a:pt x="2257" y="216"/>
                    <a:pt x="2041" y="1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259275" y="2027925"/>
              <a:ext cx="265725" cy="131200"/>
            </a:xfrm>
            <a:custGeom>
              <a:rect b="b" l="l" r="r" t="t"/>
              <a:pathLst>
                <a:path extrusionOk="0" h="5248" w="10629">
                  <a:moveTo>
                    <a:pt x="6615" y="1"/>
                  </a:moveTo>
                  <a:cubicBezTo>
                    <a:pt x="3781" y="1"/>
                    <a:pt x="1" y="110"/>
                    <a:pt x="1" y="110"/>
                  </a:cubicBezTo>
                  <a:cubicBezTo>
                    <a:pt x="1" y="110"/>
                    <a:pt x="3140" y="5247"/>
                    <a:pt x="5268" y="5247"/>
                  </a:cubicBezTo>
                  <a:cubicBezTo>
                    <a:pt x="5352" y="5247"/>
                    <a:pt x="5434" y="5239"/>
                    <a:pt x="5515" y="5223"/>
                  </a:cubicBezTo>
                  <a:cubicBezTo>
                    <a:pt x="7630" y="4785"/>
                    <a:pt x="10628" y="362"/>
                    <a:pt x="9567" y="110"/>
                  </a:cubicBezTo>
                  <a:cubicBezTo>
                    <a:pt x="9213" y="28"/>
                    <a:pt x="8032" y="1"/>
                    <a:pt x="6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992850" y="2027925"/>
              <a:ext cx="265725" cy="131200"/>
            </a:xfrm>
            <a:custGeom>
              <a:rect b="b" l="l" r="r" t="t"/>
              <a:pathLst>
                <a:path extrusionOk="0" h="5248" w="10629">
                  <a:moveTo>
                    <a:pt x="4014" y="1"/>
                  </a:moveTo>
                  <a:cubicBezTo>
                    <a:pt x="2597" y="1"/>
                    <a:pt x="1416" y="28"/>
                    <a:pt x="1062" y="110"/>
                  </a:cubicBezTo>
                  <a:cubicBezTo>
                    <a:pt x="1" y="362"/>
                    <a:pt x="2992" y="4785"/>
                    <a:pt x="5114" y="5223"/>
                  </a:cubicBezTo>
                  <a:cubicBezTo>
                    <a:pt x="5195" y="5239"/>
                    <a:pt x="5277" y="5247"/>
                    <a:pt x="5361" y="5247"/>
                  </a:cubicBezTo>
                  <a:cubicBezTo>
                    <a:pt x="7489" y="5247"/>
                    <a:pt x="10628" y="110"/>
                    <a:pt x="10628" y="110"/>
                  </a:cubicBezTo>
                  <a:cubicBezTo>
                    <a:pt x="10628" y="110"/>
                    <a:pt x="6848" y="1"/>
                    <a:pt x="4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4" name="Google Shape;7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311" y="615668"/>
            <a:ext cx="64293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"/>
          <p:cNvSpPr txBox="1"/>
          <p:nvPr>
            <p:ph type="title"/>
          </p:nvPr>
        </p:nvSpPr>
        <p:spPr>
          <a:xfrm flipH="1">
            <a:off x="2724617" y="2323886"/>
            <a:ext cx="50676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Georgia"/>
                <a:ea typeface="Georgia"/>
                <a:cs typeface="Georgia"/>
                <a:sym typeface="Georgia"/>
              </a:rPr>
              <a:t>Objetivos</a:t>
            </a:r>
            <a:endParaRPr b="1" sz="60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80" name="Google Shape;780;p6"/>
          <p:cNvGrpSpPr/>
          <p:nvPr/>
        </p:nvGrpSpPr>
        <p:grpSpPr>
          <a:xfrm rot="6542950">
            <a:off x="1718759" y="646699"/>
            <a:ext cx="1690328" cy="1599227"/>
            <a:chOff x="4148746" y="2889997"/>
            <a:chExt cx="846407" cy="800790"/>
          </a:xfrm>
        </p:grpSpPr>
        <p:grpSp>
          <p:nvGrpSpPr>
            <p:cNvPr id="781" name="Google Shape;781;p6"/>
            <p:cNvGrpSpPr/>
            <p:nvPr/>
          </p:nvGrpSpPr>
          <p:grpSpPr>
            <a:xfrm>
              <a:off x="4148746" y="3205749"/>
              <a:ext cx="458515" cy="485038"/>
              <a:chOff x="1311125" y="238125"/>
              <a:chExt cx="4903900" cy="5187575"/>
            </a:xfrm>
          </p:grpSpPr>
          <p:sp>
            <p:nvSpPr>
              <p:cNvPr id="782" name="Google Shape;782;p6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rect b="b" l="l" r="r" t="t"/>
                <a:pathLst>
                  <a:path extrusionOk="0" h="207503" w="196156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6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rect b="b" l="l" r="r" t="t"/>
                <a:pathLst>
                  <a:path extrusionOk="0" h="30120" w="30717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6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rect b="b" l="l" r="r" t="t"/>
                <a:pathLst>
                  <a:path extrusionOk="0" h="58019" w="76278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6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rect b="b" l="l" r="r" t="t"/>
                <a:pathLst>
                  <a:path extrusionOk="0" h="58074" w="74146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6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rect b="b" l="l" r="r" t="t"/>
                <a:pathLst>
                  <a:path extrusionOk="0" h="77346" w="54764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6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rect b="b" l="l" r="r" t="t"/>
                <a:pathLst>
                  <a:path extrusionOk="0" h="77354" w="54948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6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rect b="b" l="l" r="r" t="t"/>
                <a:pathLst>
                  <a:path extrusionOk="0" h="58105" w="76023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6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rect b="b" l="l" r="r" t="t"/>
                <a:pathLst>
                  <a:path extrusionOk="0" h="58609" w="79436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0" name="Google Shape;790;p6"/>
            <p:cNvGrpSpPr/>
            <p:nvPr/>
          </p:nvGrpSpPr>
          <p:grpSpPr>
            <a:xfrm>
              <a:off x="4607255" y="3173981"/>
              <a:ext cx="387898" cy="410337"/>
              <a:chOff x="1311125" y="238125"/>
              <a:chExt cx="4903900" cy="5187575"/>
            </a:xfrm>
          </p:grpSpPr>
          <p:sp>
            <p:nvSpPr>
              <p:cNvPr id="791" name="Google Shape;791;p6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rect b="b" l="l" r="r" t="t"/>
                <a:pathLst>
                  <a:path extrusionOk="0" h="207503" w="196156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6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rect b="b" l="l" r="r" t="t"/>
                <a:pathLst>
                  <a:path extrusionOk="0" h="30120" w="30717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6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rect b="b" l="l" r="r" t="t"/>
                <a:pathLst>
                  <a:path extrusionOk="0" h="58019" w="76278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6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rect b="b" l="l" r="r" t="t"/>
                <a:pathLst>
                  <a:path extrusionOk="0" h="58074" w="74146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6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rect b="b" l="l" r="r" t="t"/>
                <a:pathLst>
                  <a:path extrusionOk="0" h="77346" w="54764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6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rect b="b" l="l" r="r" t="t"/>
                <a:pathLst>
                  <a:path extrusionOk="0" h="77354" w="54948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6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rect b="b" l="l" r="r" t="t"/>
                <a:pathLst>
                  <a:path extrusionOk="0" h="58105" w="76023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rect b="b" l="l" r="r" t="t"/>
                <a:pathLst>
                  <a:path extrusionOk="0" h="58609" w="79436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9" name="Google Shape;799;p6"/>
            <p:cNvGrpSpPr/>
            <p:nvPr/>
          </p:nvGrpSpPr>
          <p:grpSpPr>
            <a:xfrm>
              <a:off x="4385657" y="2889997"/>
              <a:ext cx="297667" cy="314886"/>
              <a:chOff x="1311125" y="238125"/>
              <a:chExt cx="4903900" cy="5187575"/>
            </a:xfrm>
          </p:grpSpPr>
          <p:sp>
            <p:nvSpPr>
              <p:cNvPr id="800" name="Google Shape;800;p6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rect b="b" l="l" r="r" t="t"/>
                <a:pathLst>
                  <a:path extrusionOk="0" h="207503" w="196156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6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rect b="b" l="l" r="r" t="t"/>
                <a:pathLst>
                  <a:path extrusionOk="0" h="30120" w="30717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6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rect b="b" l="l" r="r" t="t"/>
                <a:pathLst>
                  <a:path extrusionOk="0" h="58019" w="76278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rect b="b" l="l" r="r" t="t"/>
                <a:pathLst>
                  <a:path extrusionOk="0" h="58074" w="74146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rect b="b" l="l" r="r" t="t"/>
                <a:pathLst>
                  <a:path extrusionOk="0" h="77346" w="54764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rect b="b" l="l" r="r" t="t"/>
                <a:pathLst>
                  <a:path extrusionOk="0" h="77354" w="54948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6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rect b="b" l="l" r="r" t="t"/>
                <a:pathLst>
                  <a:path extrusionOk="0" h="58105" w="76023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6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rect b="b" l="l" r="r" t="t"/>
                <a:pathLst>
                  <a:path extrusionOk="0" h="58609" w="79436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8" name="Google Shape;808;p6"/>
          <p:cNvGrpSpPr/>
          <p:nvPr/>
        </p:nvGrpSpPr>
        <p:grpSpPr>
          <a:xfrm rot="2111437">
            <a:off x="269201" y="3070191"/>
            <a:ext cx="1595994" cy="1070266"/>
            <a:chOff x="238125" y="461875"/>
            <a:chExt cx="7107950" cy="4763600"/>
          </a:xfrm>
        </p:grpSpPr>
        <p:sp>
          <p:nvSpPr>
            <p:cNvPr id="809" name="Google Shape;809;p6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6"/>
          <p:cNvGrpSpPr/>
          <p:nvPr/>
        </p:nvGrpSpPr>
        <p:grpSpPr>
          <a:xfrm rot="-7839973">
            <a:off x="7146918" y="618674"/>
            <a:ext cx="884606" cy="592845"/>
            <a:chOff x="238125" y="461875"/>
            <a:chExt cx="7107950" cy="4763600"/>
          </a:xfrm>
        </p:grpSpPr>
        <p:sp>
          <p:nvSpPr>
            <p:cNvPr id="825" name="Google Shape;825;p6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p6"/>
          <p:cNvGrpSpPr/>
          <p:nvPr/>
        </p:nvGrpSpPr>
        <p:grpSpPr>
          <a:xfrm>
            <a:off x="4005383" y="104235"/>
            <a:ext cx="1146248" cy="361596"/>
            <a:chOff x="966166" y="1647825"/>
            <a:chExt cx="1678500" cy="529500"/>
          </a:xfrm>
        </p:grpSpPr>
        <p:sp>
          <p:nvSpPr>
            <p:cNvPr id="841" name="Google Shape;841;p6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3" name="Google Shape;843;p6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6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"/>
          <p:cNvSpPr txBox="1"/>
          <p:nvPr>
            <p:ph type="title"/>
          </p:nvPr>
        </p:nvSpPr>
        <p:spPr>
          <a:xfrm>
            <a:off x="655200" y="770250"/>
            <a:ext cx="515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Objetivo general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1" name="Google Shape;851;p7"/>
          <p:cNvSpPr txBox="1"/>
          <p:nvPr>
            <p:ph idx="1" type="subTitle"/>
          </p:nvPr>
        </p:nvSpPr>
        <p:spPr>
          <a:xfrm>
            <a:off x="1162050" y="20726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0" lang="en" sz="1800" u="none" strike="noStrike">
                <a:solidFill>
                  <a:srgbClr val="3B2C1E"/>
                </a:solidFill>
                <a:latin typeface="Bitter"/>
                <a:ea typeface="Bitter"/>
                <a:cs typeface="Bitter"/>
                <a:sym typeface="Bitter"/>
              </a:rPr>
              <a:t>Desarrollar un software intuitivo y funcional para la optimización del proceso de gestión de actividades operativas y comercialización virtual del sector apícola de Colombia.</a:t>
            </a:r>
            <a:endParaRPr>
              <a:solidFill>
                <a:srgbClr val="3B2C1E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852" name="Google Shape;852;p7"/>
          <p:cNvGrpSpPr/>
          <p:nvPr/>
        </p:nvGrpSpPr>
        <p:grpSpPr>
          <a:xfrm rot="1133825">
            <a:off x="6939970" y="3698235"/>
            <a:ext cx="1198304" cy="803079"/>
            <a:chOff x="238125" y="461875"/>
            <a:chExt cx="7107950" cy="4763600"/>
          </a:xfrm>
        </p:grpSpPr>
        <p:sp>
          <p:nvSpPr>
            <p:cNvPr id="853" name="Google Shape;853;p7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7"/>
          <p:cNvGrpSpPr/>
          <p:nvPr/>
        </p:nvGrpSpPr>
        <p:grpSpPr>
          <a:xfrm rot="-1770645">
            <a:off x="7271380" y="413395"/>
            <a:ext cx="884549" cy="592807"/>
            <a:chOff x="238125" y="461875"/>
            <a:chExt cx="7107950" cy="4763600"/>
          </a:xfrm>
        </p:grpSpPr>
        <p:sp>
          <p:nvSpPr>
            <p:cNvPr id="869" name="Google Shape;869;p7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7"/>
          <p:cNvGrpSpPr/>
          <p:nvPr/>
        </p:nvGrpSpPr>
        <p:grpSpPr>
          <a:xfrm rot="-8736459">
            <a:off x="7806825" y="2162414"/>
            <a:ext cx="884629" cy="592860"/>
            <a:chOff x="238125" y="461875"/>
            <a:chExt cx="7107950" cy="4763600"/>
          </a:xfrm>
        </p:grpSpPr>
        <p:sp>
          <p:nvSpPr>
            <p:cNvPr id="885" name="Google Shape;885;p7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7"/>
          <p:cNvGrpSpPr/>
          <p:nvPr/>
        </p:nvGrpSpPr>
        <p:grpSpPr>
          <a:xfrm>
            <a:off x="4005383" y="104235"/>
            <a:ext cx="1146248" cy="361596"/>
            <a:chOff x="966166" y="1647825"/>
            <a:chExt cx="1678500" cy="529500"/>
          </a:xfrm>
        </p:grpSpPr>
        <p:sp>
          <p:nvSpPr>
            <p:cNvPr id="901" name="Google Shape;901;p7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3" name="Google Shape;903;p7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7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8"/>
          <p:cNvSpPr txBox="1"/>
          <p:nvPr>
            <p:ph type="title"/>
          </p:nvPr>
        </p:nvSpPr>
        <p:spPr>
          <a:xfrm>
            <a:off x="402387" y="234000"/>
            <a:ext cx="77397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Objetivos Específicos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1" name="Google Shape;911;p8"/>
          <p:cNvSpPr txBox="1"/>
          <p:nvPr>
            <p:ph idx="1" type="subTitle"/>
          </p:nvPr>
        </p:nvSpPr>
        <p:spPr>
          <a:xfrm>
            <a:off x="1128528" y="1185600"/>
            <a:ext cx="52395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0" lang="en" sz="1400" u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-Establecer los requisitos de Diseño y Funcionalidad de la aplicación web </a:t>
            </a:r>
            <a:r>
              <a:rPr b="1" i="1" lang="en" sz="1400" u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BeesinessHive.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rPr i="0" lang="en" sz="1400" u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-Implementar el diseño conceptual de la aplicación web </a:t>
            </a:r>
            <a:r>
              <a:rPr b="1" i="1" lang="en" sz="1400" u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BeesinessHive </a:t>
            </a:r>
            <a:r>
              <a:rPr i="0" lang="en" sz="1400" u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en código intuitivo, funcional y escalable, utilizando tecnologías modernas y buenas prácticas de desarrollo de software.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latin typeface="Bitter"/>
              <a:ea typeface="Bitter"/>
              <a:cs typeface="Bitter"/>
              <a:sym typeface="Bitter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rPr i="0" lang="en" sz="1400" u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-Realizar pruebas para asegurar la funcionalidad, seguridad y usabilidad de la aplicación web </a:t>
            </a:r>
            <a:r>
              <a:rPr b="1" i="1" lang="en" sz="1400" u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BeesinessHive</a:t>
            </a:r>
            <a:r>
              <a:rPr i="0" lang="en" sz="1400" u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en los entornos definidos en el diseño.</a:t>
            </a:r>
            <a:endParaRPr sz="1400">
              <a:solidFill>
                <a:srgbClr val="3B2C1E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912" name="Google Shape;912;p8"/>
          <p:cNvGrpSpPr/>
          <p:nvPr/>
        </p:nvGrpSpPr>
        <p:grpSpPr>
          <a:xfrm rot="1133825">
            <a:off x="6939970" y="3698235"/>
            <a:ext cx="1198304" cy="803079"/>
            <a:chOff x="238125" y="461875"/>
            <a:chExt cx="7107950" cy="4763600"/>
          </a:xfrm>
        </p:grpSpPr>
        <p:sp>
          <p:nvSpPr>
            <p:cNvPr id="913" name="Google Shape;913;p8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8"/>
          <p:cNvGrpSpPr/>
          <p:nvPr/>
        </p:nvGrpSpPr>
        <p:grpSpPr>
          <a:xfrm rot="-1770645">
            <a:off x="7271380" y="413395"/>
            <a:ext cx="884549" cy="592807"/>
            <a:chOff x="238125" y="461875"/>
            <a:chExt cx="7107950" cy="4763600"/>
          </a:xfrm>
        </p:grpSpPr>
        <p:sp>
          <p:nvSpPr>
            <p:cNvPr id="929" name="Google Shape;929;p8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4" name="Google Shape;944;p8"/>
          <p:cNvGrpSpPr/>
          <p:nvPr/>
        </p:nvGrpSpPr>
        <p:grpSpPr>
          <a:xfrm rot="-8736459">
            <a:off x="7806825" y="2162414"/>
            <a:ext cx="884629" cy="592860"/>
            <a:chOff x="238125" y="461875"/>
            <a:chExt cx="7107950" cy="4763600"/>
          </a:xfrm>
        </p:grpSpPr>
        <p:sp>
          <p:nvSpPr>
            <p:cNvPr id="945" name="Google Shape;945;p8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0" name="Google Shape;960;p8"/>
          <p:cNvGrpSpPr/>
          <p:nvPr/>
        </p:nvGrpSpPr>
        <p:grpSpPr>
          <a:xfrm>
            <a:off x="4005383" y="104235"/>
            <a:ext cx="1146248" cy="361596"/>
            <a:chOff x="966166" y="1647825"/>
            <a:chExt cx="1678500" cy="529500"/>
          </a:xfrm>
        </p:grpSpPr>
        <p:sp>
          <p:nvSpPr>
            <p:cNvPr id="961" name="Google Shape;961;p8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3" name="Google Shape;963;p8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8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"/>
          <p:cNvSpPr txBox="1"/>
          <p:nvPr>
            <p:ph type="title"/>
          </p:nvPr>
        </p:nvSpPr>
        <p:spPr>
          <a:xfrm flipH="1">
            <a:off x="2127464" y="2348066"/>
            <a:ext cx="50676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Georgia"/>
                <a:ea typeface="Georgia"/>
                <a:cs typeface="Georgia"/>
                <a:sym typeface="Georgia"/>
              </a:rPr>
              <a:t>Alcances</a:t>
            </a:r>
            <a:endParaRPr b="1" sz="60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971" name="Google Shape;971;p9"/>
          <p:cNvGrpSpPr/>
          <p:nvPr/>
        </p:nvGrpSpPr>
        <p:grpSpPr>
          <a:xfrm rot="6542950">
            <a:off x="1718759" y="646699"/>
            <a:ext cx="1690328" cy="1599227"/>
            <a:chOff x="4148746" y="2889997"/>
            <a:chExt cx="846407" cy="800790"/>
          </a:xfrm>
        </p:grpSpPr>
        <p:grpSp>
          <p:nvGrpSpPr>
            <p:cNvPr id="972" name="Google Shape;972;p9"/>
            <p:cNvGrpSpPr/>
            <p:nvPr/>
          </p:nvGrpSpPr>
          <p:grpSpPr>
            <a:xfrm>
              <a:off x="4148746" y="3205749"/>
              <a:ext cx="458515" cy="485038"/>
              <a:chOff x="1311125" y="238125"/>
              <a:chExt cx="4903900" cy="5187575"/>
            </a:xfrm>
          </p:grpSpPr>
          <p:sp>
            <p:nvSpPr>
              <p:cNvPr id="973" name="Google Shape;973;p9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rect b="b" l="l" r="r" t="t"/>
                <a:pathLst>
                  <a:path extrusionOk="0" h="207503" w="196156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rect b="b" l="l" r="r" t="t"/>
                <a:pathLst>
                  <a:path extrusionOk="0" h="30120" w="30717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9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rect b="b" l="l" r="r" t="t"/>
                <a:pathLst>
                  <a:path extrusionOk="0" h="58019" w="76278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9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rect b="b" l="l" r="r" t="t"/>
                <a:pathLst>
                  <a:path extrusionOk="0" h="58074" w="74146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9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rect b="b" l="l" r="r" t="t"/>
                <a:pathLst>
                  <a:path extrusionOk="0" h="77346" w="54764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rect b="b" l="l" r="r" t="t"/>
                <a:pathLst>
                  <a:path extrusionOk="0" h="77354" w="54948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9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rect b="b" l="l" r="r" t="t"/>
                <a:pathLst>
                  <a:path extrusionOk="0" h="58105" w="76023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9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rect b="b" l="l" r="r" t="t"/>
                <a:pathLst>
                  <a:path extrusionOk="0" h="58609" w="79436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1" name="Google Shape;981;p9"/>
            <p:cNvGrpSpPr/>
            <p:nvPr/>
          </p:nvGrpSpPr>
          <p:grpSpPr>
            <a:xfrm>
              <a:off x="4607255" y="3173981"/>
              <a:ext cx="387898" cy="410337"/>
              <a:chOff x="1311125" y="238125"/>
              <a:chExt cx="4903900" cy="5187575"/>
            </a:xfrm>
          </p:grpSpPr>
          <p:sp>
            <p:nvSpPr>
              <p:cNvPr id="982" name="Google Shape;982;p9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rect b="b" l="l" r="r" t="t"/>
                <a:pathLst>
                  <a:path extrusionOk="0" h="207503" w="196156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9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rect b="b" l="l" r="r" t="t"/>
                <a:pathLst>
                  <a:path extrusionOk="0" h="30120" w="30717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9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rect b="b" l="l" r="r" t="t"/>
                <a:pathLst>
                  <a:path extrusionOk="0" h="58019" w="76278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9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rect b="b" l="l" r="r" t="t"/>
                <a:pathLst>
                  <a:path extrusionOk="0" h="58074" w="74146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9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rect b="b" l="l" r="r" t="t"/>
                <a:pathLst>
                  <a:path extrusionOk="0" h="77346" w="54764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9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rect b="b" l="l" r="r" t="t"/>
                <a:pathLst>
                  <a:path extrusionOk="0" h="77354" w="54948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9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rect b="b" l="l" r="r" t="t"/>
                <a:pathLst>
                  <a:path extrusionOk="0" h="58105" w="76023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9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rect b="b" l="l" r="r" t="t"/>
                <a:pathLst>
                  <a:path extrusionOk="0" h="58609" w="79436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0" name="Google Shape;990;p9"/>
            <p:cNvGrpSpPr/>
            <p:nvPr/>
          </p:nvGrpSpPr>
          <p:grpSpPr>
            <a:xfrm>
              <a:off x="4385657" y="2889997"/>
              <a:ext cx="297667" cy="314886"/>
              <a:chOff x="1311125" y="238125"/>
              <a:chExt cx="4903900" cy="5187575"/>
            </a:xfrm>
          </p:grpSpPr>
          <p:sp>
            <p:nvSpPr>
              <p:cNvPr id="991" name="Google Shape;991;p9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rect b="b" l="l" r="r" t="t"/>
                <a:pathLst>
                  <a:path extrusionOk="0" h="207503" w="196156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9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rect b="b" l="l" r="r" t="t"/>
                <a:pathLst>
                  <a:path extrusionOk="0" h="30120" w="30717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9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rect b="b" l="l" r="r" t="t"/>
                <a:pathLst>
                  <a:path extrusionOk="0" h="58019" w="76278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9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rect b="b" l="l" r="r" t="t"/>
                <a:pathLst>
                  <a:path extrusionOk="0" h="58074" w="74146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9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rect b="b" l="l" r="r" t="t"/>
                <a:pathLst>
                  <a:path extrusionOk="0" h="77346" w="54764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rect b="b" l="l" r="r" t="t"/>
                <a:pathLst>
                  <a:path extrusionOk="0" h="77354" w="54948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9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rect b="b" l="l" r="r" t="t"/>
                <a:pathLst>
                  <a:path extrusionOk="0" h="58105" w="76023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9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rect b="b" l="l" r="r" t="t"/>
                <a:pathLst>
                  <a:path extrusionOk="0" h="58609" w="79436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99" name="Google Shape;999;p9"/>
          <p:cNvGrpSpPr/>
          <p:nvPr/>
        </p:nvGrpSpPr>
        <p:grpSpPr>
          <a:xfrm rot="2111437">
            <a:off x="269201" y="3070191"/>
            <a:ext cx="1595994" cy="1070266"/>
            <a:chOff x="238125" y="461875"/>
            <a:chExt cx="7107950" cy="4763600"/>
          </a:xfrm>
        </p:grpSpPr>
        <p:sp>
          <p:nvSpPr>
            <p:cNvPr id="1000" name="Google Shape;1000;p9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5" name="Google Shape;1015;p9"/>
          <p:cNvGrpSpPr/>
          <p:nvPr/>
        </p:nvGrpSpPr>
        <p:grpSpPr>
          <a:xfrm rot="-7839973">
            <a:off x="7146918" y="618674"/>
            <a:ext cx="884606" cy="592845"/>
            <a:chOff x="238125" y="461875"/>
            <a:chExt cx="7107950" cy="4763600"/>
          </a:xfrm>
        </p:grpSpPr>
        <p:sp>
          <p:nvSpPr>
            <p:cNvPr id="1016" name="Google Shape;1016;p9"/>
            <p:cNvSpPr/>
            <p:nvPr/>
          </p:nvSpPr>
          <p:spPr>
            <a:xfrm>
              <a:off x="238125" y="461875"/>
              <a:ext cx="7107950" cy="4763600"/>
            </a:xfrm>
            <a:custGeom>
              <a:rect b="b" l="l" r="r" t="t"/>
              <a:pathLst>
                <a:path extrusionOk="0" h="190544" w="284318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843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3143375" y="4574750"/>
              <a:ext cx="1293450" cy="350250"/>
            </a:xfrm>
            <a:custGeom>
              <a:rect b="b" l="l" r="r" t="t"/>
              <a:pathLst>
                <a:path extrusionOk="0" h="14010" w="51738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3016025" y="3635525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3016025" y="2696300"/>
              <a:ext cx="1548150" cy="469625"/>
            </a:xfrm>
            <a:custGeom>
              <a:rect b="b" l="l" r="r" t="t"/>
              <a:pathLst>
                <a:path extrusionOk="0" h="18785" w="61926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4564150" y="3874325"/>
              <a:ext cx="1134275" cy="837750"/>
            </a:xfrm>
            <a:custGeom>
              <a:rect b="b" l="l" r="r" t="t"/>
              <a:pathLst>
                <a:path extrusionOk="0" h="33510" w="45371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1885750" y="3814625"/>
              <a:ext cx="1130300" cy="837775"/>
            </a:xfrm>
            <a:custGeom>
              <a:rect b="b" l="l" r="r" t="t"/>
              <a:pathLst>
                <a:path extrusionOk="0" h="33511" w="45212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3016025" y="4107125"/>
              <a:ext cx="1548150" cy="467650"/>
            </a:xfrm>
            <a:custGeom>
              <a:rect b="b" l="l" r="r" t="t"/>
              <a:pathLst>
                <a:path extrusionOk="0" h="18706" w="61926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016025" y="3165900"/>
              <a:ext cx="1548150" cy="469650"/>
            </a:xfrm>
            <a:custGeom>
              <a:rect b="b" l="l" r="r" t="t"/>
              <a:pathLst>
                <a:path extrusionOk="0" h="18786" w="61926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018000" y="2015750"/>
              <a:ext cx="1546175" cy="680575"/>
            </a:xfrm>
            <a:custGeom>
              <a:rect b="b" l="l" r="r" t="t"/>
              <a:pathLst>
                <a:path extrusionOk="0" h="27223" w="61847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536600" y="2495325"/>
              <a:ext cx="2479450" cy="1293450"/>
            </a:xfrm>
            <a:custGeom>
              <a:rect b="b" l="l" r="r" t="t"/>
              <a:pathLst>
                <a:path extrusionOk="0" h="51738" w="99178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4564150" y="2555000"/>
              <a:ext cx="2481450" cy="1295450"/>
            </a:xfrm>
            <a:custGeom>
              <a:rect b="b" l="l" r="r" t="t"/>
              <a:pathLst>
                <a:path extrusionOk="0" h="51818" w="99258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788100" y="1629200"/>
              <a:ext cx="776075" cy="774600"/>
            </a:xfrm>
            <a:custGeom>
              <a:rect b="b" l="l" r="r" t="t"/>
              <a:pathLst>
                <a:path extrusionOk="0" h="30984" w="31043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014025" y="1627725"/>
              <a:ext cx="776100" cy="776075"/>
            </a:xfrm>
            <a:custGeom>
              <a:rect b="b" l="l" r="r" t="t"/>
              <a:pathLst>
                <a:path extrusionOk="0" h="31043" w="31044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4082600" y="758300"/>
              <a:ext cx="595950" cy="881375"/>
            </a:xfrm>
            <a:custGeom>
              <a:rect b="b" l="l" r="r" t="t"/>
              <a:pathLst>
                <a:path extrusionOk="0" h="35255" w="23838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2930450" y="761125"/>
              <a:ext cx="563175" cy="878550"/>
            </a:xfrm>
            <a:custGeom>
              <a:rect b="b" l="l" r="r" t="t"/>
              <a:pathLst>
                <a:path extrusionOk="0" h="35142" w="22527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9"/>
          <p:cNvGrpSpPr/>
          <p:nvPr/>
        </p:nvGrpSpPr>
        <p:grpSpPr>
          <a:xfrm>
            <a:off x="4005383" y="104235"/>
            <a:ext cx="1146248" cy="361596"/>
            <a:chOff x="966166" y="1647825"/>
            <a:chExt cx="1678500" cy="529500"/>
          </a:xfrm>
        </p:grpSpPr>
        <p:sp>
          <p:nvSpPr>
            <p:cNvPr id="1032" name="Google Shape;1032;p9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4" name="Google Shape;1034;p9">
            <a:hlinkClick action="ppaction://hlinksldjump" r:id="rId3"/>
          </p:cNvPr>
          <p:cNvSpPr/>
          <p:nvPr/>
        </p:nvSpPr>
        <p:spPr>
          <a:xfrm>
            <a:off x="4467572" y="175876"/>
            <a:ext cx="213063" cy="218491"/>
          </a:xfrm>
          <a:custGeom>
            <a:rect b="b" l="l" r="r" t="t"/>
            <a:pathLst>
              <a:path extrusionOk="0" h="22665" w="22102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9">
            <a:hlinkClick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9">
            <a:hlinkClick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fmla="val 28307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 Honey Bee Day by Slidesgo">
  <a:themeElements>
    <a:clrScheme name="Simple Light">
      <a:dk1>
        <a:srgbClr val="4F3B29"/>
      </a:dk1>
      <a:lt1>
        <a:srgbClr val="F2B03B"/>
      </a:lt1>
      <a:dk2>
        <a:srgbClr val="FFFFFF"/>
      </a:dk2>
      <a:lt2>
        <a:srgbClr val="FB921D"/>
      </a:lt2>
      <a:accent1>
        <a:srgbClr val="DB6902"/>
      </a:accent1>
      <a:accent2>
        <a:srgbClr val="35A8E0"/>
      </a:accent2>
      <a:accent3>
        <a:srgbClr val="ECECEC"/>
      </a:accent3>
      <a:accent4>
        <a:srgbClr val="8AA2B3"/>
      </a:accent4>
      <a:accent5>
        <a:srgbClr val="B4DA3B"/>
      </a:accent5>
      <a:accent6>
        <a:srgbClr val="FFFFFF"/>
      </a:accent6>
      <a:hlink>
        <a:srgbClr val="4F3B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