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tisoft.dk/api/Custom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6FD-0FCB-472B-AD8D-7630653F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07172"/>
            <a:ext cx="8825658" cy="1643656"/>
          </a:xfrm>
        </p:spPr>
        <p:txBody>
          <a:bodyPr/>
          <a:lstStyle/>
          <a:p>
            <a:pPr algn="ctr"/>
            <a:r>
              <a:rPr lang="hr-HR" dirty="0"/>
              <a:t>CentiSoft Time Registration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15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41FD-A00D-4A50-8AAD-F7B9DB84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Struggles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C049-18C3-4FD4-AC4D-6D536429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Implementing Bootstrap</a:t>
            </a:r>
          </a:p>
          <a:p>
            <a:r>
              <a:rPr lang="hr-HR" dirty="0"/>
              <a:t>Failed to load data from </a:t>
            </a:r>
            <a:r>
              <a:rPr lang="hr-HR" dirty="0">
                <a:hlinkClick r:id="rId2"/>
              </a:rPr>
              <a:t>http://www.centisoft.dk/api/Customer</a:t>
            </a:r>
            <a:endParaRPr lang="hr-HR" dirty="0"/>
          </a:p>
          <a:p>
            <a:r>
              <a:rPr lang="hr-HR" dirty="0"/>
              <a:t>Figuring out 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9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E576-C4F0-4B41-AD00-D97AF39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Implementation – JS Callbacks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B44DF6-CCB4-4526-80B7-E90492416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139" y="2364852"/>
            <a:ext cx="8957721" cy="41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9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B963-FFF5-448D-B458-7103B154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Reflection - choices of technology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45113-4C5F-41E9-9C53-06695A2F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7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F5EEC-9693-429D-8402-15CD1D688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49" y="1308737"/>
            <a:ext cx="7760279" cy="4240525"/>
          </a:xfrm>
          <a:prstGeom prst="rect">
            <a:avLst/>
          </a:prstGeom>
          <a:effectLst>
            <a:outerShdw blurRad="50800" dist="50800" dir="5400000" sx="98000" sy="98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9C77CC-F15B-47DB-B9C8-B51CB1F8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306" y="1143000"/>
            <a:ext cx="3161016" cy="4994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r-HR" dirty="0">
                <a:solidFill>
                  <a:srgbClr val="EBEBEB"/>
                </a:solidFill>
              </a:rPr>
              <a:t>i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ndex.html</a:t>
            </a:r>
          </a:p>
        </p:txBody>
      </p:sp>
    </p:spTree>
    <p:extLst>
      <p:ext uri="{BB962C8B-B14F-4D97-AF65-F5344CB8AC3E}">
        <p14:creationId xmlns:p14="http://schemas.microsoft.com/office/powerpoint/2010/main" val="32575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A34B8A-FA8D-4E16-AD72-7B60B1C2582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79CE317-680B-449C-A423-71C1FE069B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12E9354-8B00-4853-872B-7DD6103A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15" y="2350197"/>
            <a:ext cx="10380170" cy="421682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635BF-F779-410C-AFA2-34E50E7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developers.html</a:t>
            </a:r>
          </a:p>
        </p:txBody>
      </p:sp>
    </p:spTree>
    <p:extLst>
      <p:ext uri="{BB962C8B-B14F-4D97-AF65-F5344CB8AC3E}">
        <p14:creationId xmlns:p14="http://schemas.microsoft.com/office/powerpoint/2010/main" val="165509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E4D7-9A72-4B48-80AE-4360C0D9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createDevelopers.html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F9267-63A2-4543-B83A-29D5A34E4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540" y="2302874"/>
            <a:ext cx="10556920" cy="4260764"/>
          </a:xfrm>
          <a:prstGeom prst="rect">
            <a:avLst/>
          </a:prstGeom>
          <a:effectLst>
            <a:outerShdw blurRad="50800" dist="50800" dir="5400000" sx="98000" sy="98000" algn="ctr" rotWithShape="0">
              <a:srgbClr val="000000">
                <a:alpha val="9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85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85CB-D421-47AE-BA41-E3395E2C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75669"/>
            <a:ext cx="8825658" cy="643531"/>
          </a:xfrm>
        </p:spPr>
        <p:txBody>
          <a:bodyPr/>
          <a:lstStyle/>
          <a:p>
            <a:r>
              <a:rPr lang="hr-HR" sz="3600" dirty="0"/>
              <a:t>displayDevelopers.html</a:t>
            </a:r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72F4F-DC1E-447D-A575-0AEA5837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88" y="1219200"/>
            <a:ext cx="8530224" cy="2844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06985-4532-41CA-8FCD-B2D8D296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888" y="4265309"/>
            <a:ext cx="8530224" cy="190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7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7E81-0E6E-4A29-94C6-8D75BBFC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customers.html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46F712-2EC6-4036-A03B-BF778271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01" y="2309003"/>
            <a:ext cx="10074598" cy="42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8815-2EBD-4386-AA4D-B9957D77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displayCustomers.html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4855E-BA8F-4DC2-B211-32D0E50CA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94" y="2344530"/>
            <a:ext cx="8761412" cy="43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1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E60C-96F5-4A76-967A-65220BD2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95" y="3139858"/>
            <a:ext cx="5190065" cy="578284"/>
          </a:xfrm>
        </p:spPr>
        <p:txBody>
          <a:bodyPr/>
          <a:lstStyle/>
          <a:p>
            <a:r>
              <a:rPr lang="hr-HR" sz="3100" dirty="0"/>
              <a:t>createCustomers.html</a:t>
            </a:r>
            <a:endParaRPr lang="en-GB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CECD5-FF5F-4A67-860C-4B3557310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360" y="1189972"/>
            <a:ext cx="5511889" cy="54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5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F402A-AE16-4641-87FE-D84D974EA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760" y="848638"/>
            <a:ext cx="7702576" cy="5160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3731E-3799-4E49-B193-9A95923E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474" y="1270535"/>
            <a:ext cx="3161016" cy="686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projects.html</a:t>
            </a:r>
          </a:p>
        </p:txBody>
      </p:sp>
    </p:spTree>
    <p:extLst>
      <p:ext uri="{BB962C8B-B14F-4D97-AF65-F5344CB8AC3E}">
        <p14:creationId xmlns:p14="http://schemas.microsoft.com/office/powerpoint/2010/main" val="267504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59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CentiSoft Time Registration</vt:lpstr>
      <vt:lpstr>index.html</vt:lpstr>
      <vt:lpstr>developers.html</vt:lpstr>
      <vt:lpstr>createDevelopers.html</vt:lpstr>
      <vt:lpstr>displayDevelopers.html</vt:lpstr>
      <vt:lpstr>customers.html</vt:lpstr>
      <vt:lpstr>displayCustomers.html</vt:lpstr>
      <vt:lpstr>createCustomers.html</vt:lpstr>
      <vt:lpstr>projects.html</vt:lpstr>
      <vt:lpstr>Struggles</vt:lpstr>
      <vt:lpstr>Implementation – JS Callbacks</vt:lpstr>
      <vt:lpstr>Reflection - choices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CentiSoft Time Registration</dc:title>
  <dc:creator>Erceg</dc:creator>
  <cp:lastModifiedBy>Erceg</cp:lastModifiedBy>
  <cp:revision>6</cp:revision>
  <dcterms:created xsi:type="dcterms:W3CDTF">2018-02-28T12:11:12Z</dcterms:created>
  <dcterms:modified xsi:type="dcterms:W3CDTF">2018-02-28T12:50:24Z</dcterms:modified>
</cp:coreProperties>
</file>