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b0557e8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b0557e8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b0557e8f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b0557e8f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af16c64a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af16c64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af16c64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af16c64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af91781d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af91781d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af91781d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af91781d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f16c64a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f16c64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b0557e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b0557e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b0557e8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b0557e8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af91781d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af91781d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af91781d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af91781d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5"/>
            <a:ext cx="7046700" cy="83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33">
                <a:solidFill>
                  <a:srgbClr val="434343"/>
                </a:solidFill>
              </a:rPr>
              <a:t>Data Analysis of The Times Higher Education and </a:t>
            </a:r>
            <a:endParaRPr sz="2533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33">
                <a:solidFill>
                  <a:srgbClr val="434343"/>
                </a:solidFill>
              </a:rPr>
              <a:t>World Development Indicators: Insights and Findings</a:t>
            </a:r>
            <a:endParaRPr sz="2533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434343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40575" y="2733500"/>
            <a:ext cx="5699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34343"/>
                </a:solidFill>
              </a:rPr>
              <a:t>DOPP Group 11 : </a:t>
            </a:r>
            <a:endParaRPr i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34343"/>
                </a:solidFill>
              </a:rPr>
              <a:t>Ilija Filipovski, Marko Pajkovski, Dario Jugo, Mirjana Sadikovikj</a:t>
            </a:r>
            <a:endParaRPr i="1" sz="14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281275"/>
            <a:ext cx="85206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these characteristics correlate with characteristics of cities or    countries in which the university is located?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538825" y="281275"/>
            <a:ext cx="646500" cy="447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Q3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" y="1014984"/>
            <a:ext cx="7589520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281275"/>
            <a:ext cx="85206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these characteristics correlate with characteristics of cities or    countries in which the university is located?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538825" y="281275"/>
            <a:ext cx="646500" cy="447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Q3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" y="1014984"/>
            <a:ext cx="758952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381675" y="376675"/>
            <a:ext cx="2079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311700" y="1531175"/>
            <a:ext cx="2491200" cy="2241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analysis of the THE and WDI datasets has provided valuable insights and findings related to the question being asked and the predictive model.</a:t>
            </a:r>
            <a:endParaRPr sz="1600"/>
          </a:p>
        </p:txBody>
      </p:sp>
      <p:sp>
        <p:nvSpPr>
          <p:cNvPr id="173" name="Google Shape;173;p24"/>
          <p:cNvSpPr/>
          <p:nvPr/>
        </p:nvSpPr>
        <p:spPr>
          <a:xfrm>
            <a:off x="3267000" y="2337400"/>
            <a:ext cx="2491200" cy="2196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Further analysis and data cleaning should be conducted to ensure the accuracy and completeness of the data. </a:t>
            </a:r>
            <a:endParaRPr sz="1600"/>
          </a:p>
        </p:txBody>
      </p:sp>
      <p:sp>
        <p:nvSpPr>
          <p:cNvPr id="174" name="Google Shape;174;p24"/>
          <p:cNvSpPr/>
          <p:nvPr/>
        </p:nvSpPr>
        <p:spPr>
          <a:xfrm>
            <a:off x="6341100" y="1553825"/>
            <a:ext cx="2491200" cy="2196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insights and findings from this analysis can be used to inform decision making and identify areas for improvement.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75" name="Google Shape;175;p24"/>
          <p:cNvCxnSpPr/>
          <p:nvPr/>
        </p:nvCxnSpPr>
        <p:spPr>
          <a:xfrm flipH="1">
            <a:off x="1175450" y="853900"/>
            <a:ext cx="2009100" cy="54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412175" y="1086675"/>
            <a:ext cx="18300" cy="107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5425875" y="853900"/>
            <a:ext cx="1977900" cy="49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5967275" y="2706025"/>
            <a:ext cx="2039400" cy="74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Times Higher Education (THE)</a:t>
            </a:r>
            <a:endParaRPr sz="1500"/>
          </a:p>
        </p:txBody>
      </p:sp>
      <p:sp>
        <p:nvSpPr>
          <p:cNvPr id="93" name="Google Shape;93;p14"/>
          <p:cNvSpPr/>
          <p:nvPr/>
        </p:nvSpPr>
        <p:spPr>
          <a:xfrm>
            <a:off x="1466725" y="2678700"/>
            <a:ext cx="2079600" cy="749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World Development Indicators (WDI)</a:t>
            </a:r>
            <a:endParaRPr sz="1500"/>
          </a:p>
        </p:txBody>
      </p:sp>
      <p:cxnSp>
        <p:nvCxnSpPr>
          <p:cNvPr id="94" name="Google Shape;94;p14"/>
          <p:cNvCxnSpPr/>
          <p:nvPr/>
        </p:nvCxnSpPr>
        <p:spPr>
          <a:xfrm>
            <a:off x="5163475" y="1863250"/>
            <a:ext cx="1115100" cy="63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/>
          <p:nvPr/>
        </p:nvCxnSpPr>
        <p:spPr>
          <a:xfrm flipH="1">
            <a:off x="3194650" y="1863250"/>
            <a:ext cx="994500" cy="67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/>
          <p:nvPr/>
        </p:nvSpPr>
        <p:spPr>
          <a:xfrm>
            <a:off x="3033925" y="1057988"/>
            <a:ext cx="3285000" cy="66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analysis of two datasets: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 flipH="1">
            <a:off x="2437550" y="1418325"/>
            <a:ext cx="542400" cy="45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/>
          <p:nvPr/>
        </p:nvSpPr>
        <p:spPr>
          <a:xfrm>
            <a:off x="870350" y="1642413"/>
            <a:ext cx="1567200" cy="8538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780500" y="1768175"/>
            <a:ext cx="1567200" cy="8538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912675" y="1717950"/>
            <a:ext cx="1567200" cy="8538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873150" y="606500"/>
            <a:ext cx="3275100" cy="70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Building a predictive model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4750" y="2727225"/>
            <a:ext cx="2438400" cy="14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do university rankings change over time?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330950" y="2727225"/>
            <a:ext cx="2613900" cy="20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characteristics of universities contribute most to good rankings, or to large changes in the ranking position? Are there predictors for increases or decreases in the rankings?</a:t>
            </a:r>
            <a:endParaRPr sz="1100"/>
          </a:p>
        </p:txBody>
      </p:sp>
      <p:sp>
        <p:nvSpPr>
          <p:cNvPr id="109" name="Google Shape;109;p15"/>
          <p:cNvSpPr/>
          <p:nvPr/>
        </p:nvSpPr>
        <p:spPr>
          <a:xfrm>
            <a:off x="6352425" y="2727225"/>
            <a:ext cx="2687700" cy="127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do these characteristics correlate with characteristics of cities or countries in which the university is located?</a:t>
            </a:r>
            <a:endParaRPr sz="1500"/>
          </a:p>
        </p:txBody>
      </p:sp>
      <p:cxnSp>
        <p:nvCxnSpPr>
          <p:cNvPr id="110" name="Google Shape;110;p15"/>
          <p:cNvCxnSpPr/>
          <p:nvPr/>
        </p:nvCxnSpPr>
        <p:spPr>
          <a:xfrm>
            <a:off x="6148250" y="1427463"/>
            <a:ext cx="612600" cy="44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endCxn id="104" idx="0"/>
          </p:cNvCxnSpPr>
          <p:nvPr/>
        </p:nvCxnSpPr>
        <p:spPr>
          <a:xfrm>
            <a:off x="4564100" y="1309775"/>
            <a:ext cx="0" cy="4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Reshaping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Replace wrong country names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Interpolating null values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Creating continent feature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Creating new </a:t>
            </a:r>
            <a:r>
              <a:rPr lang="en" u="sng"/>
              <a:t>total score</a:t>
            </a:r>
            <a:r>
              <a:rPr lang="en"/>
              <a:t> feature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24" y="955788"/>
            <a:ext cx="7278752" cy="36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281275"/>
            <a:ext cx="85206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How do university rankings change over time?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38825" y="281275"/>
            <a:ext cx="646500" cy="447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Q1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281275"/>
            <a:ext cx="85206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How do university rankings change over time?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38825" y="281275"/>
            <a:ext cx="646500" cy="447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Q1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728273"/>
            <a:ext cx="7315202" cy="41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281275"/>
            <a:ext cx="85206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How do university rankings change over time?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538825" y="281275"/>
            <a:ext cx="646500" cy="447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Q1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728276"/>
            <a:ext cx="731519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281275"/>
            <a:ext cx="85206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W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hich characteristics of universities contribute most to good rankings, or to large changes in the ranking position? Are there predictors for increases or decreases in the rankings?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38825" y="281275"/>
            <a:ext cx="646500" cy="447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Q2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575" y="1318775"/>
            <a:ext cx="4813525" cy="33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281275"/>
            <a:ext cx="85206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</a:t>
            </a:r>
            <a:r>
              <a:rPr lang="en"/>
              <a:t>ow do these characteristics correlate with characteristics of cities or    countries in which the university is located?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38825" y="281275"/>
            <a:ext cx="646500" cy="447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Q3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38" y="1017800"/>
            <a:ext cx="758952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