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51" d="100"/>
          <a:sy n="51" d="100"/>
        </p:scale>
        <p:origin x="25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4163-3A0F-4458-A928-C6B807DC0120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F9E-C64E-4C15-B90B-20BBD0E670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2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4163-3A0F-4458-A928-C6B807DC0120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F9E-C64E-4C15-B90B-20BBD0E670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48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4163-3A0F-4458-A928-C6B807DC0120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F9E-C64E-4C15-B90B-20BBD0E670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6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4163-3A0F-4458-A928-C6B807DC0120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F9E-C64E-4C15-B90B-20BBD0E670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8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4163-3A0F-4458-A928-C6B807DC0120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F9E-C64E-4C15-B90B-20BBD0E670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69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4163-3A0F-4458-A928-C6B807DC0120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F9E-C64E-4C15-B90B-20BBD0E670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1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4163-3A0F-4458-A928-C6B807DC0120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F9E-C64E-4C15-B90B-20BBD0E670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50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4163-3A0F-4458-A928-C6B807DC0120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F9E-C64E-4C15-B90B-20BBD0E670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83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4163-3A0F-4458-A928-C6B807DC0120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F9E-C64E-4C15-B90B-20BBD0E670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42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4163-3A0F-4458-A928-C6B807DC0120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F9E-C64E-4C15-B90B-20BBD0E670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5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4163-3A0F-4458-A928-C6B807DC0120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4F9E-C64E-4C15-B90B-20BBD0E670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3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B4163-3A0F-4458-A928-C6B807DC0120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84F9E-C64E-4C15-B90B-20BBD0E670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43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くまちゃん ぽむのイラスト クマ かわいい くま 可愛いイラスト">
            <a:extLst>
              <a:ext uri="{FF2B5EF4-FFF2-40B4-BE49-F238E27FC236}">
                <a16:creationId xmlns:a16="http://schemas.microsoft.com/office/drawing/2014/main" id="{6DE56FA0-9ABB-04E7-8AE6-9052CB082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150" b="93623" l="9802" r="89990">
                        <a14:foregroundMark x1="76955" y1="6984" x2="76955" y2="6984"/>
                        <a14:foregroundMark x1="71324" y1="4251" x2="71324" y2="4251"/>
                        <a14:foregroundMark x1="47758" y1="93623" x2="47758" y2="93623"/>
                        <a14:foregroundMark x1="40146" y1="66093" x2="40146" y2="66093"/>
                        <a14:foregroundMark x1="43691" y1="64474" x2="43691" y2="644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6520643"/>
            <a:ext cx="3744218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円形 3">
            <a:extLst>
              <a:ext uri="{FF2B5EF4-FFF2-40B4-BE49-F238E27FC236}">
                <a16:creationId xmlns:a16="http://schemas.microsoft.com/office/drawing/2014/main" id="{CA0F895B-4156-BFE4-0F4E-CFB0C3771F11}"/>
              </a:ext>
            </a:extLst>
          </p:cNvPr>
          <p:cNvSpPr/>
          <p:nvPr/>
        </p:nvSpPr>
        <p:spPr>
          <a:xfrm>
            <a:off x="494675" y="3972393"/>
            <a:ext cx="4137285" cy="2353455"/>
          </a:xfrm>
          <a:prstGeom prst="wedgeEllipseCallout">
            <a:avLst>
              <a:gd name="adj1" fmla="val 28080"/>
              <a:gd name="adj2" fmla="val 6377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45BC7C7-2A2D-A7A0-76FF-B6CA28E76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81" y="754575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8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DAIKI KOMURO</dc:creator>
  <cp:lastModifiedBy>DAIKI KOMURO</cp:lastModifiedBy>
  <cp:revision>1</cp:revision>
  <dcterms:created xsi:type="dcterms:W3CDTF">2025-05-12T02:46:06Z</dcterms:created>
  <dcterms:modified xsi:type="dcterms:W3CDTF">2025-05-12T02:50:25Z</dcterms:modified>
</cp:coreProperties>
</file>