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7" r:id="rId7"/>
    <p:sldId id="265" r:id="rId8"/>
    <p:sldId id="264" r:id="rId9"/>
    <p:sldId id="259" r:id="rId10"/>
    <p:sldId id="263" r:id="rId11"/>
    <p:sldId id="266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DEEF26-1A03-4B1A-AE72-C28CA9B5024D}" type="datetime1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D74895-5176-4251-996A-78582FB81F91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76E97-516D-4ABE-88C8-400B36F168FB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C1CE38A4-10CF-4429-B577-AF2C7DB0C1E9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9" name="Marcador de posición de tex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contenid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Rectángu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21B1E-433B-41C9-841C-5F02BAB8C4F2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D3A0F3E-6225-430C-A5FE-15E61F4B1AF2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C3B4FB50-93DD-41FF-91C5-1DDB3ADCCD60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Marca de agua de icono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posición de imagen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C7B463E3-5276-45DE-91A0-B6DD8B297E87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749021CC-0307-446D-AE2B-559CB49EAF79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Rectángu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998EE-11B0-4932-9198-DE9C6A1C81DE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ACE3A5-2E47-49A7-8A27-F4DC3346F446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3860-E818-4564-94A8-A4E78B95CB69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FFEB0-22A6-45B7-A1B1-4E00AC60E9E5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r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B589F-AE9C-4159-962B-B23AA5BE2981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A020E-1DB8-4044-A808-ED9931C09B97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86D6C-642C-4F3A-80F4-3766661C3280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8AF5F8-67F3-49B2-8A5D-9976371AC6D6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5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00 %</a:t>
            </a:r>
          </a:p>
        </p:txBody>
      </p:sp>
      <p:sp>
        <p:nvSpPr>
          <p:cNvPr id="26" name="Marcador de contenido 3"/>
          <p:cNvSpPr>
            <a:spLocks noGrp="1"/>
          </p:cNvSpPr>
          <p:nvPr>
            <p:ph sz="half" idx="2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00 %</a:t>
            </a:r>
          </a:p>
        </p:txBody>
      </p:sp>
      <p:sp>
        <p:nvSpPr>
          <p:cNvPr id="28" name="Marcador de posición de contenido 3"/>
          <p:cNvSpPr>
            <a:spLocks noGrp="1"/>
          </p:cNvSpPr>
          <p:nvPr>
            <p:ph sz="half" idx="1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00 %</a:t>
            </a:r>
          </a:p>
        </p:txBody>
      </p:sp>
      <p:sp>
        <p:nvSpPr>
          <p:cNvPr id="30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00 %</a:t>
            </a:r>
          </a:p>
        </p:txBody>
      </p:sp>
      <p:sp>
        <p:nvSpPr>
          <p:cNvPr id="32" name="Marcador de posición de contenido 3"/>
          <p:cNvSpPr>
            <a:spLocks noGrp="1"/>
          </p:cNvSpPr>
          <p:nvPr>
            <p:ph sz="half" idx="15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129813C-4D03-47AC-BBC2-86147182E16B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75148E-696F-45AE-9256-43F95C097160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API" TargetMode="External"/><Relationship Id="rId2" Type="http://schemas.openxmlformats.org/officeDocument/2006/relationships/hyperlink" Target="https://developer.mozilla.org/es/docs/Learn/JavaScript/Client-side_web_APIs/Introduct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3schools.com/js/js_api_intro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sz="4000" dirty="0" err="1">
                <a:solidFill>
                  <a:schemeClr val="tx1"/>
                </a:solidFill>
              </a:rPr>
              <a:t>Html</a:t>
            </a:r>
            <a:r>
              <a:rPr lang="es-ES" sz="4000" dirty="0">
                <a:solidFill>
                  <a:schemeClr val="tx1"/>
                </a:solidFill>
              </a:rPr>
              <a:t> </a:t>
            </a:r>
            <a:r>
              <a:rPr lang="es-ES" sz="4000" dirty="0" err="1">
                <a:solidFill>
                  <a:schemeClr val="tx1"/>
                </a:solidFill>
              </a:rPr>
              <a:t>Javascript</a:t>
            </a:r>
            <a:r>
              <a:rPr lang="es-ES" sz="40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Grupo 2 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APIS</a:t>
            </a:r>
            <a:r>
              <a:rPr lang="es-ES" dirty="0"/>
              <a:t>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endParaRPr lang="es-ES" b="1" dirty="0">
              <a:solidFill>
                <a:schemeClr val="accent1"/>
              </a:solidFill>
            </a:endParaRPr>
          </a:p>
          <a:p>
            <a:pPr marL="744538" indent="-304800" rtl="0"/>
            <a:r>
              <a:rPr lang="es-ES" dirty="0"/>
              <a:t>Que son?</a:t>
            </a:r>
          </a:p>
          <a:p>
            <a:pPr marL="744538" indent="-304800" rtl="0"/>
            <a:r>
              <a:rPr lang="es-ES" dirty="0"/>
              <a:t>Como funcionan?</a:t>
            </a:r>
          </a:p>
          <a:p>
            <a:pPr marL="439738" indent="0" rtl="0">
              <a:buNone/>
            </a:pPr>
            <a:endParaRPr lang="es-ES" sz="1200" dirty="0"/>
          </a:p>
        </p:txBody>
      </p:sp>
      <p:grpSp>
        <p:nvGrpSpPr>
          <p:cNvPr id="6" name="Grupo 89" descr="icono de marca de verificación con lápiz"/>
          <p:cNvGrpSpPr>
            <a:grpSpLocks noChangeAspect="1"/>
          </p:cNvGrpSpPr>
          <p:nvPr/>
        </p:nvGrpSpPr>
        <p:grpSpPr bwMode="auto">
          <a:xfrm>
            <a:off x="5519544" y="4811025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orma libre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" name="Forma libre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" name="Forma libre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" name="Forma libre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" name="Forma libre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4" name="Forma libre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" name="Forma libre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6" name="Grupo 40" descr="binocular "/>
          <p:cNvGrpSpPr>
            <a:grpSpLocks noChangeAspect="1"/>
          </p:cNvGrpSpPr>
          <p:nvPr/>
        </p:nvGrpSpPr>
        <p:grpSpPr bwMode="auto">
          <a:xfrm>
            <a:off x="5548664" y="703566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orma libre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1" name="Forma libre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3" name="Forma libre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4" name="Forma libre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6" name="Forma libre 5" descr="icono de flechas"/>
          <p:cNvSpPr>
            <a:spLocks noChangeAspect="1" noEditPoints="1"/>
          </p:cNvSpPr>
          <p:nvPr/>
        </p:nvSpPr>
        <p:spPr bwMode="auto">
          <a:xfrm>
            <a:off x="5532462" y="2193913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27" name="Grupo 60" descr="icono de gráfico de tendencia ascendente"/>
          <p:cNvGrpSpPr>
            <a:grpSpLocks noChangeAspect="1"/>
          </p:cNvGrpSpPr>
          <p:nvPr/>
        </p:nvGrpSpPr>
        <p:grpSpPr bwMode="auto">
          <a:xfrm>
            <a:off x="5516603" y="34240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orma libre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9" name="Forma libre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1" name="Forma libre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2" name="Forma libre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4" name="Forma libre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5" name="Forma libre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6" name="Forma libre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7" name="Forma libre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9" name="Forma libre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Apis de navegador más comunes. </a:t>
            </a:r>
          </a:p>
          <a:p>
            <a:pPr rtl="0"/>
            <a:r>
              <a:rPr lang="es-ES" dirty="0"/>
              <a:t>Apis de audios y video.</a:t>
            </a:r>
          </a:p>
          <a:p>
            <a:pPr rtl="0"/>
            <a:r>
              <a:rPr lang="es-ES" dirty="0"/>
              <a:t>Apis que obtienen datos del servidor(</a:t>
            </a:r>
            <a:r>
              <a:rPr lang="es-ES" dirty="0" err="1"/>
              <a:t>Fetch</a:t>
            </a:r>
            <a:r>
              <a:rPr lang="es-ES" dirty="0"/>
              <a:t>).</a:t>
            </a:r>
          </a:p>
          <a:p>
            <a:pPr rtl="0"/>
            <a:r>
              <a:rPr lang="es-ES" dirty="0"/>
              <a:t>Apis para dibujar y manipular </a:t>
            </a:r>
            <a:r>
              <a:rPr lang="es-ES" dirty="0" err="1"/>
              <a:t>graficos</a:t>
            </a:r>
            <a:r>
              <a:rPr lang="es-ES" dirty="0"/>
              <a:t>.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Cuales existen?</a:t>
            </a:r>
          </a:p>
        </p:txBody>
      </p:sp>
      <p:grpSp>
        <p:nvGrpSpPr>
          <p:cNvPr id="16" name="Grupo 40" descr="icono de binocular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orma libre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1" name="Forma libre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3" name="Forma libre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4" name="Forma libre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8" name="Grupo 40" descr="icono de binocular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orma libre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1" name="Forma libre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2" name="Forma libre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4" name="Forma libre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5" name="Forma libre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6" name="Forma libre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7" name="Forma libre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0EFA8-DED1-44ED-A303-6254BC2B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16" y="2041623"/>
            <a:ext cx="11029616" cy="988332"/>
          </a:xfrm>
        </p:spPr>
        <p:txBody>
          <a:bodyPr/>
          <a:lstStyle/>
          <a:p>
            <a:pPr algn="ctr"/>
            <a:r>
              <a:rPr lang="es-ES" sz="3200" dirty="0"/>
              <a:t>Para que nos sirven</a:t>
            </a:r>
            <a:r>
              <a:rPr lang="es-ES" dirty="0"/>
              <a:t>?</a:t>
            </a:r>
            <a:endParaRPr lang="es-CR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D893A3-FAD9-4193-8795-9B523F0E8B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711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B05F0-1BE9-49ED-B35D-EE40DA7F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E1C5D-9251-4029-B136-9EA06F3D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El propósito de las API es la integración, es decir, se encargan de conectar los datos, las aplicaciones y los dispositivos de su empresa de TI para que todas las tecnologías puedan comunicarse y trabajar mejor en conjunto. Estas también sirven para que una aplicación pueda interactuar con otra. 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7931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mujer mirando una tableta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DEMO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en visual </a:t>
            </a:r>
            <a:r>
              <a:rPr lang="es-ES" dirty="0" err="1"/>
              <a:t>studio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2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8A3A-79F3-4F65-BDE0-7346E2FD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Bibliografia</a:t>
            </a:r>
            <a:r>
              <a:rPr lang="es-ES" dirty="0"/>
              <a:t> 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023337-5CC8-4D3F-B0A9-CDBAEE4D91BD}"/>
              </a:ext>
            </a:extLst>
          </p:cNvPr>
          <p:cNvSpPr txBox="1"/>
          <p:nvPr/>
        </p:nvSpPr>
        <p:spPr>
          <a:xfrm>
            <a:off x="834887" y="3101009"/>
            <a:ext cx="873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https://developer.mozilla.org/es/docs/Learn/JavaScript/Client-side_web_APIs/Introduction</a:t>
            </a:r>
            <a:endParaRPr lang="es-C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https://developer.mozilla.org/es/docs/Web/API</a:t>
            </a:r>
            <a:endParaRPr lang="es-C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https://www.w3schools.com/js/js_api_intro.asp</a:t>
            </a:r>
            <a:endParaRPr lang="es-C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>
              <a:solidFill>
                <a:schemeClr val="bg1"/>
              </a:solidFill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6256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EE001-5DF9-4089-8F68-6699F55D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934834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¡GRACIAS!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2200045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9DF2D6-FF1F-4B5B-A177-F86A4BC196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D5C9E3-8C88-48BE-A8D5-BDFA60487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27F0F-D896-41E6-B4EB-8C9AAA8B5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resumen del producto</Template>
  <TotalTime>0</TotalTime>
  <Words>171</Words>
  <Application>Microsoft Office PowerPoint</Application>
  <PresentationFormat>Panorámica</PresentationFormat>
  <Paragraphs>27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DividendVTI</vt:lpstr>
      <vt:lpstr>Html Javascript API</vt:lpstr>
      <vt:lpstr>APIS </vt:lpstr>
      <vt:lpstr>Cuales existen?</vt:lpstr>
      <vt:lpstr>Para que nos sirven?</vt:lpstr>
      <vt:lpstr>Presentación de PowerPoint</vt:lpstr>
      <vt:lpstr>DEMO</vt:lpstr>
      <vt:lpstr>Bibliografia 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2021-05-29T22:52:09Z</dcterms:created>
  <dcterms:modified xsi:type="dcterms:W3CDTF">2021-06-02T02:04:47Z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