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5"/>
  </p:normalViewPr>
  <p:slideViewPr>
    <p:cSldViewPr snapToGrid="0">
      <p:cViewPr varScale="1">
        <p:scale>
          <a:sx n="93" d="100"/>
          <a:sy n="93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1773-5486-4997-148C-0BDF9F031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9FC40-9074-FCE2-D000-D3F3B70F3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EAA67-9C51-145E-8E7C-736E45EE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B09F-E971-6146-8DEC-748E64FECA5E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69395-0D80-833F-FC41-E553D847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FE1F-38BC-B661-548B-9C70580F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3E3D-417C-384C-8302-E83EFA771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9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6A6D-E0BA-ED53-B816-F2E5AD39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CF3AC-0B70-9B03-BEA3-2C59740FB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C20DD-4B76-B467-ED2A-5CA173BB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B09F-E971-6146-8DEC-748E64FECA5E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2EF36-1D03-1DB2-DD15-58107ED6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51945-208F-D11D-9542-EECBD631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3E3D-417C-384C-8302-E83EFA771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7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2878C-FAE9-AF95-0F80-1AB8782DC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64B92-B482-F580-E0F2-6140FD7E5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00F3F-4562-03CB-00C5-7DD638E4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B09F-E971-6146-8DEC-748E64FECA5E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38DDB-C889-3C09-2002-10BECD64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5A2DF-7791-442A-378C-29F22B1A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3E3D-417C-384C-8302-E83EFA771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3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0DBD-5CE6-5121-18CC-640D7D4F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8CF8-92A8-A25B-A672-A706B9546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9E41B-98D8-780E-6CDB-FFC4E636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B09F-E971-6146-8DEC-748E64FECA5E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DB83-0BB1-F7AE-5D27-9C95143E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772D2-D8E9-E388-A7C9-096DDB3D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3E3D-417C-384C-8302-E83EFA771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2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546D-B9D4-BAA1-89E1-70CA4C3A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C3DF3-4A80-0CA3-37C9-64B9D0CB5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8744-858D-D5E1-565B-E586D007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B09F-E971-6146-8DEC-748E64FECA5E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E77BF-753C-8FBA-C6C2-11B1527D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F3A31-5DBD-576E-32F2-15559A34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3E3D-417C-384C-8302-E83EFA771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7CFA-E563-C0CA-FA86-9BBB66CF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6247-2AF8-CAE1-1FA9-FD7DC2DC9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A214A-4623-FE79-11CA-EA9A6AE43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D1F9F-E3C8-D692-ED8A-3CE6DACB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B09F-E971-6146-8DEC-748E64FECA5E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B8688-D1E6-7C8D-9079-D60C4C8A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14AB3-8E38-2D03-1962-C3A5E575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3E3D-417C-384C-8302-E83EFA771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0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099F-E955-2AC0-D73D-B67D3F17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FF7E6-5489-646E-8DF7-78E10B902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FB95E-63AF-F9BB-ECCA-0FB830037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C0D25-49D8-76FD-0B32-4BFFEEA8E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5D57B-100D-DBBE-08E3-763C7D9B2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EB99B-78C1-B185-A9E0-17A8E843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B09F-E971-6146-8DEC-748E64FECA5E}" type="datetimeFigureOut">
              <a:rPr lang="en-US" smtClean="0"/>
              <a:t>3/23/25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BDC6D-0910-1E1B-CD8B-41CF8E0A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73F55-15EE-65DD-A747-6311BF6E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3E3D-417C-384C-8302-E83EFA771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7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BFB4-EDF9-7463-9B84-A9682CAE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AAA1F-3CB0-654F-9816-87155DAB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B09F-E971-6146-8DEC-748E64FECA5E}" type="datetimeFigureOut">
              <a:rPr lang="en-US" smtClean="0"/>
              <a:t>3/23/25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29247-52A5-D6EA-2555-9CDC15A4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4D010-7B28-00F5-9318-B1E3D0CA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3E3D-417C-384C-8302-E83EFA771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8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D2097-D131-2783-896C-47CBC683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B09F-E971-6146-8DEC-748E64FECA5E}" type="datetimeFigureOut">
              <a:rPr lang="en-US" smtClean="0"/>
              <a:t>3/23/25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50516-FCE2-06F0-5EFF-12CF2B15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E5B10-6886-A978-E8FD-3B78BDEB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3E3D-417C-384C-8302-E83EFA771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2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C4EF-7AF7-2238-7CEB-2A3D04F0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7C2EE-8370-3FA8-57DE-1A2EE1346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0A046-223C-88C1-53F3-4E4C2CEE1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7B2BD-AFE3-F6DB-F723-28E2C78E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B09F-E971-6146-8DEC-748E64FECA5E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1B76F-98B6-C26C-155E-97F07DF3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43C36-4346-25FC-688B-3260ED18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3E3D-417C-384C-8302-E83EFA771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1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C182-2D70-7C47-C03A-E20C2441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0430D-0842-5DAF-758B-2CBC73F93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E0271-B751-EA6B-72C9-859D93A20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F619E-19AC-F986-A00E-1912CC53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B09F-E971-6146-8DEC-748E64FECA5E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3D745-D9FC-5EF6-13BA-2911E2B4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42831-04D9-CF67-CEC3-D91938EC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63E3D-417C-384C-8302-E83EFA771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E667A-075A-CEF6-7E1C-5C139E7B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7CBC-721D-28E0-2595-B7FC016F3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72AA6-3C9C-166F-6935-E6BEA4D56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64B09F-E971-6146-8DEC-748E64FECA5E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70634-3A3A-C3F1-A3CE-D31C61E62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1034C-8DAF-3E9C-21B6-71F5A675E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D63E3D-417C-384C-8302-E83EFA771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9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87FBF8-AEF5-76FB-5646-0B1525B64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25778"/>
            <a:ext cx="7772400" cy="520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0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B7FE5D-7152-2108-D375-42C6FD145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56586"/>
            <a:ext cx="7772400" cy="514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8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Miracle Chiji</dc:creator>
  <cp:lastModifiedBy>Miracle Chiji</cp:lastModifiedBy>
  <cp:revision>1</cp:revision>
  <dcterms:created xsi:type="dcterms:W3CDTF">2025-03-23T15:19:29Z</dcterms:created>
  <dcterms:modified xsi:type="dcterms:W3CDTF">2025-03-23T17:05:36Z</dcterms:modified>
</cp:coreProperties>
</file>