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6"/>
    <p:restoredTop sz="94640"/>
  </p:normalViewPr>
  <p:slideViewPr>
    <p:cSldViewPr snapToGrid="0">
      <p:cViewPr>
        <p:scale>
          <a:sx n="73" d="100"/>
          <a:sy n="73" d="100"/>
        </p:scale>
        <p:origin x="240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DB8F0-4FE6-C604-F8D0-BE27A69F5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8903C-8487-1634-E3C9-57192DEB37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4E6EB-0A9E-9006-4C64-CDC1559BD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13AA1-5463-8D2F-FB81-35EB844B3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094CC-3CBC-1FB8-2C83-BFE1174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519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069D-BC4A-BED7-B402-DD8E40E60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52317-481E-07A1-D870-860668C5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FBCB0-DCEB-A679-BE6E-0F8FF839B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57B56-CA82-D8AF-457B-249198A5C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146C5-483D-89F8-63BD-728AEC816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94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214B33-2F19-3571-4C77-FEF627BE7E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E46E2-8981-C2FB-ED87-96F4CA8F6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B79F-1FDD-9D48-DE38-5EF30F46F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93745-34A2-20DF-B793-A9B38B9AC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095C5-4EB7-56DB-F71E-02CD521D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6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A8A7F-0506-C2E3-846E-3FADE9B8D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5F3CE-538F-1906-AD6E-0C69DCD1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480F-4CFF-94B3-EA1E-C69BDA3D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DA9F-B783-CD4E-A292-37E6A12AE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6230E-EB68-BBC0-E0ED-4D8AF4C3B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CA36D-7826-08FD-0188-E689DBEAE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B029C-D49F-2D06-CDAC-086AD3244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78914-DB8D-6493-4806-45E7AACD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11BD4-234F-8343-D6DA-4C45BDEF8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BECD-AE35-4BA1-8548-811F7E56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01B0-889B-60E2-A782-AC659379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398B3-44AE-194F-CEC3-DCAD329F4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53791-71D1-B7A9-E215-229AEF0D3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16789-D5AE-D49F-6735-48A0A4618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D19C3-AF1F-AF98-FDE0-0180A5B18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11BCD-2E6A-292A-191B-8EA1F3728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119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2561E-404B-7F59-EC64-C3633DCDF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2DBE4-FD6D-6A71-1251-F08D2339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53405-9FFC-6274-4073-50A9797C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326F52-830B-4829-32E1-09831087B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DDB16B-D868-1DE3-C999-6ED72AFB4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F3E2DE-A1D2-E2DB-7B7A-915680434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6E5FB-C3AB-26B0-29FA-60A686A14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40F5B6-1831-6E77-727B-A45ACC03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71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B3C1-0160-233C-1401-CF6B1D3A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57A608-3EEC-5EE7-3B34-39AFE21C1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B068F5-538A-B1B9-021E-83AFEF7C8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1F695-79CC-12C7-0E71-FA8FA7B37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16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E24DCE-BF11-A630-22C0-3DD4791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8AC8C-B543-3530-ED33-76BD2960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123B5-D414-4C97-6054-4091121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32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7E43-C0D3-8F1D-CFE5-9EC8B2488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A18B7-691E-1188-725C-9DE4AF3F2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4A4489-D861-1922-6440-2180D1971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6EDC1-2345-B629-2639-83FB882B5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A24AA-2903-872F-37EB-BCAC49927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BAB92-C43C-D1B1-D1EA-5806A078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80BA9-9496-7FE0-1D2F-2F1FB15B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58724-0AEA-76E7-AE92-9E503E280D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5C392B-8A9B-C1CC-6F25-9FDC4435D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BE78A-81E9-07F5-B57E-A2C03B34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87B1D6-BDF2-0461-7A20-DEA1B2A1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42DF8-C8D8-8CB6-BADA-833B6AA8D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3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A9882-66F6-CE14-8409-EC9AEA3D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D15E2-D5AA-44C1-5CEF-D7FE11E4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B68E-D070-804F-1260-95ECF9322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43B9F-33BE-E441-9C95-41F287D1B7D3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00C8-A36F-AB0A-AC5F-1B220F6D57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7F0CE-2F58-5776-56AF-39CCA8DB79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E8A24-D979-6E49-9CFE-3E26387390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06AB324-A501-C5BD-C9B2-E805BDD09FA4}"/>
              </a:ext>
            </a:extLst>
          </p:cNvPr>
          <p:cNvSpPr txBox="1"/>
          <p:nvPr/>
        </p:nvSpPr>
        <p:spPr>
          <a:xfrm>
            <a:off x="720969" y="140678"/>
            <a:ext cx="951626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Flowchart for calculating</a:t>
            </a:r>
          </a:p>
          <a:p>
            <a:r>
              <a:rPr lang="en-US" sz="7200" dirty="0"/>
              <a:t>Simple interest</a:t>
            </a:r>
          </a:p>
          <a:p>
            <a:r>
              <a:rPr lang="en-US" sz="6600" dirty="0"/>
              <a:t>,Compound interest</a:t>
            </a:r>
          </a:p>
          <a:p>
            <a:r>
              <a:rPr lang="en-US" sz="6600" dirty="0"/>
              <a:t>,Annuity plan</a:t>
            </a:r>
          </a:p>
        </p:txBody>
      </p:sp>
    </p:spTree>
    <p:extLst>
      <p:ext uri="{BB962C8B-B14F-4D97-AF65-F5344CB8AC3E}">
        <p14:creationId xmlns:p14="http://schemas.microsoft.com/office/powerpoint/2010/main" val="226008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5DF8013-AAB7-4D3A-5D64-148E4510ADD4}"/>
              </a:ext>
            </a:extLst>
          </p:cNvPr>
          <p:cNvSpPr/>
          <p:nvPr/>
        </p:nvSpPr>
        <p:spPr>
          <a:xfrm>
            <a:off x="3868615" y="54342"/>
            <a:ext cx="2227385" cy="8482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F3AC9748-4136-0524-F194-4BD8D8A7D974}"/>
              </a:ext>
            </a:extLst>
          </p:cNvPr>
          <p:cNvSpPr/>
          <p:nvPr/>
        </p:nvSpPr>
        <p:spPr>
          <a:xfrm>
            <a:off x="4739991" y="930200"/>
            <a:ext cx="484632" cy="48920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6A7C12B-5777-CCF2-8B36-5B9D4C85C0A8}"/>
              </a:ext>
            </a:extLst>
          </p:cNvPr>
          <p:cNvSpPr/>
          <p:nvPr/>
        </p:nvSpPr>
        <p:spPr>
          <a:xfrm>
            <a:off x="3250222" y="1419405"/>
            <a:ext cx="3414347" cy="106002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Input principle , time and rate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A306F0DF-3E94-7224-ED3A-156159ACCC2E}"/>
              </a:ext>
            </a:extLst>
          </p:cNvPr>
          <p:cNvSpPr/>
          <p:nvPr/>
        </p:nvSpPr>
        <p:spPr>
          <a:xfrm>
            <a:off x="4715079" y="2479432"/>
            <a:ext cx="484632" cy="51685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0DD297-1D1C-2740-5A8E-E4CDF44458A2}"/>
              </a:ext>
            </a:extLst>
          </p:cNvPr>
          <p:cNvSpPr/>
          <p:nvPr/>
        </p:nvSpPr>
        <p:spPr>
          <a:xfrm>
            <a:off x="3250222" y="3035242"/>
            <a:ext cx="3291255" cy="826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Amount =</a:t>
            </a:r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p * (1+(r/100)*t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B39CDBE-ED7F-078D-4813-7EDC6ECF7BCA}"/>
              </a:ext>
            </a:extLst>
          </p:cNvPr>
          <p:cNvSpPr/>
          <p:nvPr/>
        </p:nvSpPr>
        <p:spPr>
          <a:xfrm>
            <a:off x="4739991" y="3861719"/>
            <a:ext cx="484632" cy="51685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9275BF29-44A6-1958-2690-3D1B3146C28F}"/>
              </a:ext>
            </a:extLst>
          </p:cNvPr>
          <p:cNvSpPr/>
          <p:nvPr/>
        </p:nvSpPr>
        <p:spPr>
          <a:xfrm>
            <a:off x="3496406" y="4405433"/>
            <a:ext cx="2919047" cy="826477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 Amount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26E8F35-D563-6D4C-B9A8-BEBFEAF0FFC4}"/>
              </a:ext>
            </a:extLst>
          </p:cNvPr>
          <p:cNvSpPr/>
          <p:nvPr/>
        </p:nvSpPr>
        <p:spPr>
          <a:xfrm>
            <a:off x="3782156" y="5729474"/>
            <a:ext cx="2227385" cy="8264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Stop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FF747AA9-4F74-1589-2EF2-9EBEE9D07AA4}"/>
              </a:ext>
            </a:extLst>
          </p:cNvPr>
          <p:cNvSpPr/>
          <p:nvPr/>
        </p:nvSpPr>
        <p:spPr>
          <a:xfrm>
            <a:off x="4653533" y="5236817"/>
            <a:ext cx="484632" cy="51685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C675A-8937-A2A0-383A-AD1E3B4F5746}"/>
              </a:ext>
            </a:extLst>
          </p:cNvPr>
          <p:cNvSpPr txBox="1"/>
          <p:nvPr/>
        </p:nvSpPr>
        <p:spPr>
          <a:xfrm>
            <a:off x="7296140" y="2479431"/>
            <a:ext cx="48958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SIMPLE INTEREST</a:t>
            </a:r>
          </a:p>
        </p:txBody>
      </p:sp>
    </p:spTree>
    <p:extLst>
      <p:ext uri="{BB962C8B-B14F-4D97-AF65-F5344CB8AC3E}">
        <p14:creationId xmlns:p14="http://schemas.microsoft.com/office/powerpoint/2010/main" val="586601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517051-C361-98DE-AF0C-E2E9BBCF3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951476C-0821-0C94-48D9-C1AA63423883}"/>
              </a:ext>
            </a:extLst>
          </p:cNvPr>
          <p:cNvSpPr/>
          <p:nvPr/>
        </p:nvSpPr>
        <p:spPr>
          <a:xfrm>
            <a:off x="3868615" y="54342"/>
            <a:ext cx="2227385" cy="8482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954E4B0-7245-178F-ACD1-77A0E41541ED}"/>
              </a:ext>
            </a:extLst>
          </p:cNvPr>
          <p:cNvSpPr/>
          <p:nvPr/>
        </p:nvSpPr>
        <p:spPr>
          <a:xfrm>
            <a:off x="4739991" y="930200"/>
            <a:ext cx="484632" cy="48920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AAAAF689-D113-14B5-C4D1-3836DEB7A8BE}"/>
              </a:ext>
            </a:extLst>
          </p:cNvPr>
          <p:cNvSpPr/>
          <p:nvPr/>
        </p:nvSpPr>
        <p:spPr>
          <a:xfrm>
            <a:off x="3250222" y="1419405"/>
            <a:ext cx="3414347" cy="106002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Input principle , time , rate and N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17FF3FC-A820-D408-E454-AD6212A792EC}"/>
              </a:ext>
            </a:extLst>
          </p:cNvPr>
          <p:cNvSpPr/>
          <p:nvPr/>
        </p:nvSpPr>
        <p:spPr>
          <a:xfrm>
            <a:off x="4715079" y="2479432"/>
            <a:ext cx="484632" cy="51685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321D1E-C1ED-6985-B3C5-92D6F2674360}"/>
              </a:ext>
            </a:extLst>
          </p:cNvPr>
          <p:cNvSpPr/>
          <p:nvPr/>
        </p:nvSpPr>
        <p:spPr>
          <a:xfrm>
            <a:off x="3492537" y="2996281"/>
            <a:ext cx="3291255" cy="8264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Amount=p * (1+(r/n)**n*t)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714F3FB-5819-E0D4-486C-01C43AEB0B01}"/>
              </a:ext>
            </a:extLst>
          </p:cNvPr>
          <p:cNvSpPr/>
          <p:nvPr/>
        </p:nvSpPr>
        <p:spPr>
          <a:xfrm>
            <a:off x="4739991" y="3861719"/>
            <a:ext cx="484632" cy="51685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111A5B31-D10E-E952-020C-C9EC8B09D8D3}"/>
              </a:ext>
            </a:extLst>
          </p:cNvPr>
          <p:cNvSpPr/>
          <p:nvPr/>
        </p:nvSpPr>
        <p:spPr>
          <a:xfrm>
            <a:off x="3496406" y="4405433"/>
            <a:ext cx="2919047" cy="826477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 Amount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6C57C1E-FA4B-462E-23DB-D1B656383FEB}"/>
              </a:ext>
            </a:extLst>
          </p:cNvPr>
          <p:cNvSpPr/>
          <p:nvPr/>
        </p:nvSpPr>
        <p:spPr>
          <a:xfrm>
            <a:off x="3782156" y="5729474"/>
            <a:ext cx="2227385" cy="8264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Stop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987556C9-2DA9-D99D-B138-C5F86321FFD0}"/>
              </a:ext>
            </a:extLst>
          </p:cNvPr>
          <p:cNvSpPr/>
          <p:nvPr/>
        </p:nvSpPr>
        <p:spPr>
          <a:xfrm>
            <a:off x="4653533" y="5236817"/>
            <a:ext cx="484632" cy="51685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250BE5-78EF-8AAA-7611-F6A3180FC80F}"/>
              </a:ext>
            </a:extLst>
          </p:cNvPr>
          <p:cNvSpPr txBox="1"/>
          <p:nvPr/>
        </p:nvSpPr>
        <p:spPr>
          <a:xfrm>
            <a:off x="6967379" y="2131820"/>
            <a:ext cx="55974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420790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0FB1C4-D744-F085-BD19-546B452A6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471A1E0-9AFF-F885-B5FF-8E0D5F5D0653}"/>
              </a:ext>
            </a:extLst>
          </p:cNvPr>
          <p:cNvSpPr/>
          <p:nvPr/>
        </p:nvSpPr>
        <p:spPr>
          <a:xfrm>
            <a:off x="3868615" y="54342"/>
            <a:ext cx="2227385" cy="84821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Start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FBF7D3E-BFA4-C46D-E2D3-6D466F3B951A}"/>
              </a:ext>
            </a:extLst>
          </p:cNvPr>
          <p:cNvSpPr/>
          <p:nvPr/>
        </p:nvSpPr>
        <p:spPr>
          <a:xfrm>
            <a:off x="4739991" y="930200"/>
            <a:ext cx="484632" cy="489204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CBFA0ECD-58D8-EF6C-F173-B9C3F0CD5643}"/>
              </a:ext>
            </a:extLst>
          </p:cNvPr>
          <p:cNvSpPr/>
          <p:nvPr/>
        </p:nvSpPr>
        <p:spPr>
          <a:xfrm>
            <a:off x="3250222" y="1419405"/>
            <a:ext cx="3414347" cy="1060026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Input principle , time and rate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C440F92D-9305-75B4-DD57-2913809825E5}"/>
              </a:ext>
            </a:extLst>
          </p:cNvPr>
          <p:cNvSpPr/>
          <p:nvPr/>
        </p:nvSpPr>
        <p:spPr>
          <a:xfrm>
            <a:off x="4715079" y="2479432"/>
            <a:ext cx="484632" cy="51685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44B959-1847-C6EF-5CC4-5749C8D6E948}"/>
              </a:ext>
            </a:extLst>
          </p:cNvPr>
          <p:cNvSpPr/>
          <p:nvPr/>
        </p:nvSpPr>
        <p:spPr>
          <a:xfrm>
            <a:off x="3250222" y="2996282"/>
            <a:ext cx="3291255" cy="865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0" dirty="0">
                <a:solidFill>
                  <a:schemeClr val="accent5">
                    <a:lumMod val="75000"/>
                  </a:schemeClr>
                </a:solidFill>
                <a:effectLst/>
                <a:latin typeface="Menlo" panose="020B0609030804020204" pitchFamily="49" charset="0"/>
              </a:rPr>
              <a:t>Amount=p * m * t * ((1+(r/n))**n*t-1/(r/n))</a:t>
            </a:r>
          </a:p>
          <a:p>
            <a:pPr algn="ctr"/>
            <a:endParaRPr lang="en-US" dirty="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E8E79B01-A151-4C1C-EC65-FC8E2FD50445}"/>
              </a:ext>
            </a:extLst>
          </p:cNvPr>
          <p:cNvSpPr/>
          <p:nvPr/>
        </p:nvSpPr>
        <p:spPr>
          <a:xfrm>
            <a:off x="4739991" y="3861719"/>
            <a:ext cx="484632" cy="51685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arallelogram 10">
            <a:extLst>
              <a:ext uri="{FF2B5EF4-FFF2-40B4-BE49-F238E27FC236}">
                <a16:creationId xmlns:a16="http://schemas.microsoft.com/office/drawing/2014/main" id="{59647314-3998-E916-016D-AFC09744554E}"/>
              </a:ext>
            </a:extLst>
          </p:cNvPr>
          <p:cNvSpPr/>
          <p:nvPr/>
        </p:nvSpPr>
        <p:spPr>
          <a:xfrm>
            <a:off x="3496406" y="4405433"/>
            <a:ext cx="2919047" cy="826477"/>
          </a:xfrm>
          <a:prstGeom prst="parallelogram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Print Amount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96FC4BE-C82F-A782-4F1F-B4BAB0E8206D}"/>
              </a:ext>
            </a:extLst>
          </p:cNvPr>
          <p:cNvSpPr/>
          <p:nvPr/>
        </p:nvSpPr>
        <p:spPr>
          <a:xfrm>
            <a:off x="3782156" y="5729474"/>
            <a:ext cx="2227385" cy="82647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Stop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EA7AE5A8-0687-843B-04AF-D8DFC2441D3C}"/>
              </a:ext>
            </a:extLst>
          </p:cNvPr>
          <p:cNvSpPr/>
          <p:nvPr/>
        </p:nvSpPr>
        <p:spPr>
          <a:xfrm>
            <a:off x="4653533" y="5236817"/>
            <a:ext cx="484632" cy="516851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F38E9-CDE4-8758-FC09-6583B9F2C85D}"/>
              </a:ext>
            </a:extLst>
          </p:cNvPr>
          <p:cNvSpPr txBox="1"/>
          <p:nvPr/>
        </p:nvSpPr>
        <p:spPr>
          <a:xfrm>
            <a:off x="7508630" y="1934453"/>
            <a:ext cx="30559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Annuity  plan</a:t>
            </a:r>
          </a:p>
        </p:txBody>
      </p:sp>
    </p:spTree>
    <p:extLst>
      <p:ext uri="{BB962C8B-B14F-4D97-AF65-F5344CB8AC3E}">
        <p14:creationId xmlns:p14="http://schemas.microsoft.com/office/powerpoint/2010/main" val="328095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99</Words>
  <Application>Microsoft Macintosh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Miracle Chiji</dc:creator>
  <cp:lastModifiedBy>Miracle Chiji</cp:lastModifiedBy>
  <cp:revision>1</cp:revision>
  <dcterms:created xsi:type="dcterms:W3CDTF">2025-03-13T16:25:49Z</dcterms:created>
  <dcterms:modified xsi:type="dcterms:W3CDTF">2025-03-13T17:11:56Z</dcterms:modified>
</cp:coreProperties>
</file>