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F5E"/>
    <a:srgbClr val="4F94CD"/>
    <a:srgbClr val="C2C9E0"/>
    <a:srgbClr val="B5D5ED"/>
    <a:srgbClr val="5C70AC"/>
    <a:srgbClr val="4281B5"/>
    <a:srgbClr val="6BABDC"/>
    <a:srgbClr val="65A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9AB64-784E-CAC0-085A-4066088D6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F3608E-C8C9-FCB9-D1DD-F21B977BC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C8FFA-3B65-E654-90E0-59351BD5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28EC7-E209-6E78-B976-9D8723D7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6FB10-E7FB-7251-71D7-B4AD5EC1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A7C30-1998-546D-30EA-3F631C4E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ACADF9-3DEA-D1A0-7FEF-B4D4335B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922E9-DAF4-E7A0-E353-2E19B5AE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8DCEE-B4CD-0C46-3952-88F3CAE9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C1761-AFCC-67E3-769C-F88605C4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1996E-7EA2-2472-6FD9-B0C9CE818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E11078-8E7E-CB30-63A8-88D13ECB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A1CF9-849B-7930-D37C-650DA0CB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E1F2A-2AEA-96C8-529B-EC44A3CD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3D61F-C7B8-FC02-170D-63B9ECA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3D178-85A8-A0BE-ADB8-8CB3DFE9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A2C9E-6A67-7F94-0631-94EEA056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881A6-9A4A-82C0-A31C-B079CF4C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81858-B0A6-D617-5D38-BCCF97E9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9E85B-9DF5-FBB8-C0B1-DA69F73F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27CD4-9DB5-B2B8-A9C5-8B71FA7E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1906-8B15-F151-C76D-B81C65D8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84BB7-56B3-BA3B-AFCA-1FFB48F5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7D44A-7B4A-3DB0-4C74-942E1F17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95466-B83D-EAA8-CE46-8E4A745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8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8CF3-F697-C86F-04A0-99EF3B6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7935D-2206-988F-621E-84EA6D423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5A9A9D-42A2-1052-9C87-D8E47634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CDAE5-C1E0-C2E8-55E2-58A407E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D5A4C8-2246-A7BF-8821-510088DE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8815D-612E-BE06-0A9D-F1EF097C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4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BAD2B-A4BE-E7C7-0FB1-985151C8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8D1C00-7732-DB8B-FD6F-1E416776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FD9CD8-E1BE-27A0-4A4A-4350056F4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86B755-F258-5457-CA36-BF14FF97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431D5B-1D27-A468-CF08-52D3D589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0C6B5A-D0E4-0009-5603-D82955D6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123BDD-A03C-EC72-1E9A-6BC4D1A9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A8B1FC-B36E-31A5-75FF-F4F4890B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2F1C3-A9A6-626F-6BD5-3D8ABC1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65A40-A9A9-0605-715C-1F59ACC4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0B76C1-DA87-03A5-7B6C-32D3C18B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48EBA7-B8AF-D5DB-4D3B-D34A90C9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8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2B935D-C59D-03A0-A732-279F847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B19A4C-7619-1C5E-3A3C-278D96DE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932526-AF6C-58C5-48D7-8614CC1F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4C93B-F67D-1289-BF7C-941DE0E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4AFDD-9AC5-F335-A08E-77AEF375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D689B5-DF3E-B619-C654-113E3B06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04BF8-9900-79C3-2255-8132118C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FA16F-082D-56AE-BEC4-AF21F8C6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396DA4-3D2D-4798-15C6-C7741D4C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0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7FE68-F48A-C6BC-30E8-01F22CEE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ADB17B-2AAF-F86C-9ECE-BE993E0BC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899602-3DE1-993C-79A0-1192FE110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8AF24-504D-5D6B-EDB2-DA327732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6039E8-269E-8C17-3FCE-5EA6EFB3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385523-EE88-EB3B-8EA6-5B81874E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97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FE0E9B-1944-0827-5C62-C2A962A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DECE2-DE83-212E-85EE-C30510D2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1F68E-6E2F-2C02-8CA3-23CCC571D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E98B-A5C7-431C-9219-8E66251FDA7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154CC-0213-B9D0-F13E-EF2C92F6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94880-09A6-08BE-E989-93B768FB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F3B1-6717-4233-80C7-840195F8B3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1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F850B17-DC2A-E6AF-D511-6E603C9F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7721" r="2998" b="23241"/>
          <a:stretch/>
        </p:blipFill>
        <p:spPr>
          <a:xfrm>
            <a:off x="110065" y="37813"/>
            <a:ext cx="7413573" cy="277723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F2E91EB-C68D-C831-C286-B64705CC6167}"/>
              </a:ext>
            </a:extLst>
          </p:cNvPr>
          <p:cNvSpPr/>
          <p:nvPr/>
        </p:nvSpPr>
        <p:spPr>
          <a:xfrm>
            <a:off x="10104294" y="5404929"/>
            <a:ext cx="1388532" cy="1422400"/>
          </a:xfrm>
          <a:prstGeom prst="ellipse">
            <a:avLst/>
          </a:prstGeom>
          <a:solidFill>
            <a:srgbClr val="4F94CD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#4F94CD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140E512-05F3-FF30-0713-BC75BAB7B0C6}"/>
              </a:ext>
            </a:extLst>
          </p:cNvPr>
          <p:cNvSpPr/>
          <p:nvPr/>
        </p:nvSpPr>
        <p:spPr>
          <a:xfrm>
            <a:off x="10104294" y="3764154"/>
            <a:ext cx="1388533" cy="1422400"/>
          </a:xfrm>
          <a:prstGeom prst="ellipse">
            <a:avLst/>
          </a:prstGeom>
          <a:solidFill>
            <a:srgbClr val="6BABD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#6BABDC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4BE37BA-CBB4-807C-39F0-8310B83AD6A0}"/>
              </a:ext>
            </a:extLst>
          </p:cNvPr>
          <p:cNvSpPr/>
          <p:nvPr/>
        </p:nvSpPr>
        <p:spPr>
          <a:xfrm>
            <a:off x="8383410" y="482602"/>
            <a:ext cx="1388532" cy="1422400"/>
          </a:xfrm>
          <a:prstGeom prst="ellipse">
            <a:avLst/>
          </a:prstGeom>
          <a:solidFill>
            <a:srgbClr val="4281B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#4281B5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4BEB4F6-DBCC-FDE4-BE4D-88C1C5D03787}"/>
              </a:ext>
            </a:extLst>
          </p:cNvPr>
          <p:cNvSpPr/>
          <p:nvPr/>
        </p:nvSpPr>
        <p:spPr>
          <a:xfrm>
            <a:off x="8383410" y="5404929"/>
            <a:ext cx="1388532" cy="14224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#000000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33C15AD-BC6A-7909-C71E-603B9381773E}"/>
              </a:ext>
            </a:extLst>
          </p:cNvPr>
          <p:cNvSpPr/>
          <p:nvPr/>
        </p:nvSpPr>
        <p:spPr>
          <a:xfrm>
            <a:off x="8383410" y="2123378"/>
            <a:ext cx="1388532" cy="1422400"/>
          </a:xfrm>
          <a:prstGeom prst="ellipse">
            <a:avLst/>
          </a:prstGeom>
          <a:solidFill>
            <a:srgbClr val="5C70A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#5C70AC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5F65EF-5E87-33E1-E625-E3DCBC218246}"/>
              </a:ext>
            </a:extLst>
          </p:cNvPr>
          <p:cNvSpPr/>
          <p:nvPr/>
        </p:nvSpPr>
        <p:spPr>
          <a:xfrm>
            <a:off x="10104294" y="2123378"/>
            <a:ext cx="1388532" cy="1422400"/>
          </a:xfrm>
          <a:prstGeom prst="ellipse">
            <a:avLst/>
          </a:prstGeom>
          <a:solidFill>
            <a:srgbClr val="C2C9E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#C2C9E0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AC99CB-3F69-AD5C-E6E5-6F440A0885CE}"/>
              </a:ext>
            </a:extLst>
          </p:cNvPr>
          <p:cNvSpPr/>
          <p:nvPr/>
        </p:nvSpPr>
        <p:spPr>
          <a:xfrm>
            <a:off x="8383410" y="3764154"/>
            <a:ext cx="1388533" cy="1422400"/>
          </a:xfrm>
          <a:prstGeom prst="ellipse">
            <a:avLst/>
          </a:prstGeom>
          <a:solidFill>
            <a:srgbClr val="163F5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#163F5E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DFC29D-A142-C976-30F0-9E1D126829CC}"/>
              </a:ext>
            </a:extLst>
          </p:cNvPr>
          <p:cNvSpPr/>
          <p:nvPr/>
        </p:nvSpPr>
        <p:spPr>
          <a:xfrm>
            <a:off x="10104294" y="482602"/>
            <a:ext cx="1388533" cy="1422400"/>
          </a:xfrm>
          <a:prstGeom prst="ellipse">
            <a:avLst/>
          </a:prstGeom>
          <a:solidFill>
            <a:srgbClr val="B5D5ED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#B5D5ED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8750748-655E-C238-6130-0B6478F07BC5}"/>
              </a:ext>
            </a:extLst>
          </p:cNvPr>
          <p:cNvSpPr/>
          <p:nvPr/>
        </p:nvSpPr>
        <p:spPr>
          <a:xfrm>
            <a:off x="6826475" y="4212875"/>
            <a:ext cx="990601" cy="5249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015E1D4-0F19-A7C1-4F32-3D2E1EC5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7" y="3348705"/>
            <a:ext cx="5830005" cy="59064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E9E6906-F09C-DA02-5B3D-4DCA8BFD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7" y="4161786"/>
            <a:ext cx="5834964" cy="131394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13FDF86-6097-12E0-CB26-91E6840A7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26" y="5475726"/>
            <a:ext cx="5834963" cy="1344461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15C42C6E-60F2-6F7B-22F0-5752C7A8F5F2}"/>
              </a:ext>
            </a:extLst>
          </p:cNvPr>
          <p:cNvSpPr/>
          <p:nvPr/>
        </p:nvSpPr>
        <p:spPr>
          <a:xfrm>
            <a:off x="6700791" y="3509706"/>
            <a:ext cx="1217049" cy="5249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E45A6D-B067-2D95-FEA7-B5C7906924B0}"/>
              </a:ext>
            </a:extLst>
          </p:cNvPr>
          <p:cNvSpPr txBox="1"/>
          <p:nvPr/>
        </p:nvSpPr>
        <p:spPr>
          <a:xfrm>
            <a:off x="295838" y="2891882"/>
            <a:ext cx="6048762" cy="408623"/>
          </a:xfrm>
          <a:prstGeom prst="roundRect">
            <a:avLst/>
          </a:prstGeom>
          <a:solidFill>
            <a:srgbClr val="163F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FONTES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D66CC0D-8089-86D7-7043-CABF20E3BDE3}"/>
              </a:ext>
            </a:extLst>
          </p:cNvPr>
          <p:cNvSpPr txBox="1"/>
          <p:nvPr/>
        </p:nvSpPr>
        <p:spPr>
          <a:xfrm>
            <a:off x="8642471" y="23170"/>
            <a:ext cx="2591295" cy="408623"/>
          </a:xfrm>
          <a:prstGeom prst="roundRect">
            <a:avLst/>
          </a:prstGeom>
          <a:solidFill>
            <a:srgbClr val="163F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CORES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6AC29A0-94D2-07C3-531B-2AAB1248BA1F}"/>
              </a:ext>
            </a:extLst>
          </p:cNvPr>
          <p:cNvSpPr txBox="1"/>
          <p:nvPr/>
        </p:nvSpPr>
        <p:spPr>
          <a:xfrm>
            <a:off x="6627511" y="2850016"/>
            <a:ext cx="1388531" cy="510778"/>
          </a:xfrm>
          <a:prstGeom prst="roundRect">
            <a:avLst/>
          </a:prstGeom>
          <a:solidFill>
            <a:srgbClr val="163F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FORMAS ARREDONDADAS</a:t>
            </a:r>
          </a:p>
        </p:txBody>
      </p:sp>
    </p:spTree>
    <p:extLst>
      <p:ext uri="{BB962C8B-B14F-4D97-AF65-F5344CB8AC3E}">
        <p14:creationId xmlns:p14="http://schemas.microsoft.com/office/powerpoint/2010/main" val="3675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F2D2C79B-1D22-9CD1-91E7-30B594EA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2" y="17992"/>
            <a:ext cx="11388315" cy="68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96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Rosa, Michele</dc:creator>
  <cp:lastModifiedBy>Rosa, Michele</cp:lastModifiedBy>
  <cp:revision>1</cp:revision>
  <dcterms:created xsi:type="dcterms:W3CDTF">2023-10-30T22:27:24Z</dcterms:created>
  <dcterms:modified xsi:type="dcterms:W3CDTF">2023-10-30T22:51:42Z</dcterms:modified>
</cp:coreProperties>
</file>