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e5ec988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e5ec988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d1aacac0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d1aacac0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d1aacac0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d1aacac0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2ebbf81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2ebbf81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2b7aa74b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2b7aa74b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2ebbf81c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2ebbf81c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2ebbf81c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2ebbf81c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d1aacac0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d1aacac0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75" y="20075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 Lab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Project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913425" y="3245375"/>
            <a:ext cx="39066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Janvi Mehta		TE - B (2010)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Mitali Mohite 	TE - B (20102119)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Tejas Mestry 		TE - B (2010)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NewsGrid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collection point of world news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Services Used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EC2 - Elastic Compute Cloud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IAM - Identity and Access Management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RDS - Relational Database Service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90250" y="526350"/>
            <a:ext cx="5618700" cy="7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EC2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03" name="Google Shape;103;p16"/>
          <p:cNvSpPr txBox="1"/>
          <p:nvPr/>
        </p:nvSpPr>
        <p:spPr>
          <a:xfrm>
            <a:off x="688000" y="1033125"/>
            <a:ext cx="70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90250" y="1088425"/>
            <a:ext cx="718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have used EC2 to host our web application, allowing businesses to easily scale compute resources up or down as needed based on website traffic.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490250" y="1982913"/>
            <a:ext cx="5618700" cy="7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IAM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06" name="Google Shape;106;p16"/>
          <p:cNvSpPr txBox="1"/>
          <p:nvPr/>
        </p:nvSpPr>
        <p:spPr>
          <a:xfrm>
            <a:off x="490250" y="2544988"/>
            <a:ext cx="718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have used IAM for Access Control, to give roles and policy conditions and we can also use it for multi factor authentication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490250" y="3329913"/>
            <a:ext cx="5618700" cy="7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Virtualization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08" name="Google Shape;108;p16"/>
          <p:cNvSpPr txBox="1"/>
          <p:nvPr/>
        </p:nvSpPr>
        <p:spPr>
          <a:xfrm>
            <a:off x="490250" y="3891988"/>
            <a:ext cx="718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have used Virtualization to allow multiple virtual machines (VMs) to run on a single physical server, enabling efficient use of hardware resources and flexibility in managing server capacity.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Login/Registration Page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213" y="1017797"/>
            <a:ext cx="6919573" cy="354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Page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749" y="1017800"/>
            <a:ext cx="6946507" cy="35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Bookmarks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563" y="1017800"/>
            <a:ext cx="6942863" cy="35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Dashboard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706" y="1017800"/>
            <a:ext cx="6978586" cy="35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