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3" r:id="rId2"/>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11/24/2024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11/24/2024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11/24/2024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2022_FIFA_World_Cup" TargetMode="External"/><Relationship Id="rId3" Type="http://schemas.openxmlformats.org/officeDocument/2006/relationships/hyperlink" Target="https://en.wikipedia.org/wiki/List_of_men%27s_national_association_football_teams" TargetMode="External"/><Relationship Id="rId7" Type="http://schemas.openxmlformats.org/officeDocument/2006/relationships/hyperlink" Target="https://en.wikipedia.org/wiki/Argentina_national_football_team" TargetMode="External"/><Relationship Id="rId2" Type="http://schemas.openxmlformats.org/officeDocument/2006/relationships/hyperlink" Target="https://en.wikipedia.org/wiki/Association_football" TargetMode="External"/><Relationship Id="rId1" Type="http://schemas.openxmlformats.org/officeDocument/2006/relationships/slideLayout" Target="../slideLayouts/slideLayout2.xml"/><Relationship Id="rId6" Type="http://schemas.openxmlformats.org/officeDocument/2006/relationships/hyperlink" Target="https://en.wikipedia.org/wiki/Second_World_War" TargetMode="External"/><Relationship Id="rId5" Type="http://schemas.openxmlformats.org/officeDocument/2006/relationships/hyperlink" Target="https://en.wikipedia.org/wiki/1930_FIFA_World_Cup" TargetMode="External"/><Relationship Id="rId10" Type="http://schemas.openxmlformats.org/officeDocument/2006/relationships/image" Target="../media/image2.jpg"/><Relationship Id="rId4" Type="http://schemas.openxmlformats.org/officeDocument/2006/relationships/hyperlink" Target="https://en.wikipedia.org/wiki/FIFA" TargetMode="External"/><Relationship Id="rId9" Type="http://schemas.openxmlformats.org/officeDocument/2006/relationships/hyperlink" Target="https://en.wikipedia.org/wiki/FIFA_World_Cup#cite_note-1"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2026_FIFA_World_Cup" TargetMode="External"/><Relationship Id="rId2" Type="http://schemas.openxmlformats.org/officeDocument/2006/relationships/hyperlink" Target="https://en.wikipedia.org/wiki/FIFA_World_Cup_qualification" TargetMode="External"/><Relationship Id="rId1" Type="http://schemas.openxmlformats.org/officeDocument/2006/relationships/slideLayout" Target="../slideLayouts/slideLayout2.xml"/><Relationship Id="rId5" Type="http://schemas.openxmlformats.org/officeDocument/2006/relationships/hyperlink" Target="https://en.wikipedia.org/wiki/Brazil_national_football_team" TargetMode="External"/><Relationship Id="rId4" Type="http://schemas.openxmlformats.org/officeDocument/2006/relationships/hyperlink" Target="https://en.wikipedia.org/wiki/FIFA_World_Cup_Trophy"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Spain_men%27s_national_football_team" TargetMode="External"/><Relationship Id="rId13" Type="http://schemas.openxmlformats.org/officeDocument/2006/relationships/hyperlink" Target="https://en.wikipedia.org/wiki/FIFA_World_Cup#cite_note-5" TargetMode="External"/><Relationship Id="rId3" Type="http://schemas.openxmlformats.org/officeDocument/2006/relationships/hyperlink" Target="https://en.wikipedia.org/wiki/Italy_national_football_team" TargetMode="External"/><Relationship Id="rId7" Type="http://schemas.openxmlformats.org/officeDocument/2006/relationships/hyperlink" Target="https://en.wikipedia.org/wiki/England_national_football_team" TargetMode="External"/><Relationship Id="rId12" Type="http://schemas.openxmlformats.org/officeDocument/2006/relationships/hyperlink" Target="https://en.wikipedia.org/wiki/FIFA_World_Cup#cite_note-4" TargetMode="External"/><Relationship Id="rId17" Type="http://schemas.openxmlformats.org/officeDocument/2006/relationships/image" Target="../media/image3.jpg"/><Relationship Id="rId2" Type="http://schemas.openxmlformats.org/officeDocument/2006/relationships/hyperlink" Target="https://en.wikipedia.org/wiki/Germany_national_football_team" TargetMode="External"/><Relationship Id="rId16" Type="http://schemas.openxmlformats.org/officeDocument/2006/relationships/hyperlink" Target="https://en.wikipedia.org/wiki/FIFA_World_Cup#cite_note-6" TargetMode="External"/><Relationship Id="rId1" Type="http://schemas.openxmlformats.org/officeDocument/2006/relationships/slideLayout" Target="../slideLayouts/slideLayout2.xml"/><Relationship Id="rId6" Type="http://schemas.openxmlformats.org/officeDocument/2006/relationships/hyperlink" Target="https://en.wikipedia.org/wiki/Uruguay_national_football_team" TargetMode="External"/><Relationship Id="rId11" Type="http://schemas.openxmlformats.org/officeDocument/2006/relationships/hyperlink" Target="https://en.wikipedia.org/wiki/2018_FIFA_World_Cup" TargetMode="External"/><Relationship Id="rId5" Type="http://schemas.openxmlformats.org/officeDocument/2006/relationships/hyperlink" Target="https://en.wikipedia.org/wiki/France_national_football_team" TargetMode="External"/><Relationship Id="rId15" Type="http://schemas.openxmlformats.org/officeDocument/2006/relationships/hyperlink" Target="https://en.wikipedia.org/wiki/2022_FIFA_World_Cup_final" TargetMode="External"/><Relationship Id="rId10" Type="http://schemas.openxmlformats.org/officeDocument/2006/relationships/hyperlink" Target="https://en.wikipedia.org/wiki/FIFA_World_Cup#cite_note-3" TargetMode="External"/><Relationship Id="rId4" Type="http://schemas.openxmlformats.org/officeDocument/2006/relationships/hyperlink" Target="https://en.wikipedia.org/wiki/Argentina_national_football_team" TargetMode="External"/><Relationship Id="rId9" Type="http://schemas.openxmlformats.org/officeDocument/2006/relationships/hyperlink" Target="https://en.wikipedia.org/wiki/FIFA_World_Cup#cite_note-DobsonGoddard2006-2" TargetMode="External"/><Relationship Id="rId14" Type="http://schemas.openxmlformats.org/officeDocument/2006/relationships/hyperlink" Target="https://en.wikipedia.org/wiki/2022_FIFA_World_Cup"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Wales_national_football_team" TargetMode="External"/><Relationship Id="rId13" Type="http://schemas.openxmlformats.org/officeDocument/2006/relationships/hyperlink" Target="https://en.wikipedia.org/wiki/Football_at_the_1904_Summer_Olympics" TargetMode="External"/><Relationship Id="rId3" Type="http://schemas.openxmlformats.org/officeDocument/2006/relationships/hyperlink" Target="https://en.wikipedia.org/wiki/Glasgow" TargetMode="External"/><Relationship Id="rId7" Type="http://schemas.openxmlformats.org/officeDocument/2006/relationships/hyperlink" Target="https://en.wikipedia.org/wiki/British_Home_Championship" TargetMode="External"/><Relationship Id="rId12" Type="http://schemas.openxmlformats.org/officeDocument/2006/relationships/hyperlink" Target="https://en.wikipedia.org/wiki/Football_at_the_1900_Summer_Olympics" TargetMode="External"/><Relationship Id="rId2" Type="http://schemas.openxmlformats.org/officeDocument/2006/relationships/hyperlink" Target="https://en.wikipedia.org/wiki/History_of_the_FIFA_World_Cup" TargetMode="External"/><Relationship Id="rId16" Type="http://schemas.openxmlformats.org/officeDocument/2006/relationships/hyperlink" Target="https://en.wikipedia.org/wiki/FIFA_World_Cup#cite_note-9" TargetMode="External"/><Relationship Id="rId1" Type="http://schemas.openxmlformats.org/officeDocument/2006/relationships/slideLayout" Target="../slideLayouts/slideLayout2.xml"/><Relationship Id="rId6" Type="http://schemas.openxmlformats.org/officeDocument/2006/relationships/hyperlink" Target="https://en.wikipedia.org/wiki/FIFA_World_Cup#cite_note-7" TargetMode="External"/><Relationship Id="rId11" Type="http://schemas.openxmlformats.org/officeDocument/2006/relationships/hyperlink" Target="https://en.wikipedia.org/wiki/Demonstration_sport" TargetMode="External"/><Relationship Id="rId5" Type="http://schemas.openxmlformats.org/officeDocument/2006/relationships/hyperlink" Target="https://en.wikipedia.org/wiki/England_national_football_team" TargetMode="External"/><Relationship Id="rId15" Type="http://schemas.openxmlformats.org/officeDocument/2006/relationships/hyperlink" Target="https://en.wikipedia.org/wiki/Football_at_the_1906_Summer_Olympics" TargetMode="External"/><Relationship Id="rId10" Type="http://schemas.openxmlformats.org/officeDocument/2006/relationships/hyperlink" Target="https://en.wikipedia.org/wiki/FIFA_World_Cup#cite_note-8" TargetMode="External"/><Relationship Id="rId4" Type="http://schemas.openxmlformats.org/officeDocument/2006/relationships/hyperlink" Target="https://en.wikipedia.org/wiki/Scotland_national_football_team" TargetMode="External"/><Relationship Id="rId9" Type="http://schemas.openxmlformats.org/officeDocument/2006/relationships/hyperlink" Target="https://en.wikipedia.org/wiki/Ireland_national_football_team_(1882%E2%80%931950)" TargetMode="External"/><Relationship Id="rId14" Type="http://schemas.openxmlformats.org/officeDocument/2006/relationships/hyperlink" Target="https://en.wikipedia.org/wiki/International_Olympic_Committe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FIFA_World_Cup#cite_note-10" TargetMode="External"/><Relationship Id="rId7" Type="http://schemas.openxmlformats.org/officeDocument/2006/relationships/hyperlink" Target="https://en.wikipedia.org/wiki/Amateurism" TargetMode="External"/><Relationship Id="rId2" Type="http://schemas.openxmlformats.org/officeDocument/2006/relationships/hyperlink" Target="https://en.wikipedia.org/wiki/FIFA" TargetMode="External"/><Relationship Id="rId1" Type="http://schemas.openxmlformats.org/officeDocument/2006/relationships/slideLayout" Target="../slideLayouts/slideLayout2.xml"/><Relationship Id="rId6" Type="http://schemas.openxmlformats.org/officeDocument/2006/relationships/hyperlink" Target="https://en.wikipedia.org/wiki/The_Football_Association" TargetMode="External"/><Relationship Id="rId5" Type="http://schemas.openxmlformats.org/officeDocument/2006/relationships/hyperlink" Target="https://en.wikipedia.org/wiki/London" TargetMode="External"/><Relationship Id="rId4" Type="http://schemas.openxmlformats.org/officeDocument/2006/relationships/hyperlink" Target="https://en.wikipedia.org/wiki/Football_at_the_1908_Summer_Olympic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1018" y="1417153"/>
            <a:ext cx="4151140" cy="2677648"/>
          </a:xfrm>
        </p:spPr>
        <p:txBody>
          <a:bodyPr/>
          <a:lstStyle/>
          <a:p>
            <a:r>
              <a:rPr lang="en-US" sz="4000" dirty="0" smtClean="0"/>
              <a:t>Name: </a:t>
            </a:r>
            <a:r>
              <a:rPr lang="en-US" sz="4000" dirty="0" err="1" smtClean="0"/>
              <a:t>Mimonath</a:t>
            </a:r>
            <a:r>
              <a:rPr lang="en-US" sz="4000" dirty="0" smtClean="0"/>
              <a:t> Islam</a:t>
            </a:r>
            <a:endParaRPr lang="en-US" sz="4000" dirty="0"/>
          </a:p>
        </p:txBody>
      </p:sp>
      <p:sp>
        <p:nvSpPr>
          <p:cNvPr id="3" name="Subtitle 2"/>
          <p:cNvSpPr>
            <a:spLocks noGrp="1"/>
          </p:cNvSpPr>
          <p:nvPr>
            <p:ph type="subTitle" idx="1"/>
          </p:nvPr>
        </p:nvSpPr>
        <p:spPr>
          <a:xfrm>
            <a:off x="1361018" y="4094801"/>
            <a:ext cx="5833615" cy="836650"/>
          </a:xfrm>
        </p:spPr>
        <p:txBody>
          <a:bodyPr>
            <a:normAutofit/>
          </a:bodyPr>
          <a:lstStyle/>
          <a:p>
            <a:r>
              <a:rPr lang="en-US" sz="3200" b="1" dirty="0" smtClean="0"/>
              <a:t>ID: 213100019</a:t>
            </a:r>
            <a:endParaRPr lang="en-US" sz="3200" b="1" dirty="0"/>
          </a:p>
        </p:txBody>
      </p:sp>
    </p:spTree>
    <p:extLst>
      <p:ext uri="{BB962C8B-B14F-4D97-AF65-F5344CB8AC3E}">
        <p14:creationId xmlns:p14="http://schemas.microsoft.com/office/powerpoint/2010/main" val="294644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accent6">
                    <a:lumMod val="20000"/>
                    <a:lumOff val="80000"/>
                  </a:schemeClr>
                </a:solidFill>
              </a:rPr>
              <a:t>FIFA World Cup</a:t>
            </a:r>
            <a:r>
              <a:rPr lang="en-US" dirty="0"/>
              <a:t/>
            </a:r>
            <a:br>
              <a:rPr lang="en-US" dirty="0"/>
            </a:br>
            <a:endParaRPr lang="en-US" dirty="0"/>
          </a:p>
        </p:txBody>
      </p:sp>
      <p:sp>
        <p:nvSpPr>
          <p:cNvPr id="3" name="Subtitle 2"/>
          <p:cNvSpPr>
            <a:spLocks noGrp="1"/>
          </p:cNvSpPr>
          <p:nvPr>
            <p:ph type="subTitle" idx="1"/>
          </p:nvPr>
        </p:nvSpPr>
        <p:spPr>
          <a:xfrm>
            <a:off x="1738647" y="4043966"/>
            <a:ext cx="8241965" cy="566671"/>
          </a:xfrm>
        </p:spPr>
        <p:txBody>
          <a:bodyPr/>
          <a:lstStyle/>
          <a:p>
            <a:r>
              <a:rPr lang="en-US" i="1" dirty="0" smtClean="0">
                <a:solidFill>
                  <a:schemeClr val="accent1">
                    <a:lumMod val="40000"/>
                    <a:lumOff val="60000"/>
                  </a:schemeClr>
                </a:solidFill>
              </a:rPr>
              <a:t>This </a:t>
            </a:r>
            <a:r>
              <a:rPr lang="en-US" i="1" dirty="0">
                <a:solidFill>
                  <a:schemeClr val="accent1">
                    <a:lumMod val="40000"/>
                    <a:lumOff val="60000"/>
                  </a:schemeClr>
                </a:solidFill>
              </a:rPr>
              <a:t>is about the men's association football tournament</a:t>
            </a:r>
            <a:r>
              <a:rPr lang="en-US" i="1" dirty="0"/>
              <a:t>.</a:t>
            </a:r>
            <a:endParaRPr lang="en-US" dirty="0"/>
          </a:p>
        </p:txBody>
      </p:sp>
    </p:spTree>
    <p:extLst>
      <p:ext uri="{BB962C8B-B14F-4D97-AF65-F5344CB8AC3E}">
        <p14:creationId xmlns:p14="http://schemas.microsoft.com/office/powerpoint/2010/main" val="1793089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695460" y="2665927"/>
            <a:ext cx="5924282" cy="3322749"/>
          </a:xfrm>
        </p:spPr>
        <p:txBody>
          <a:bodyPr>
            <a:normAutofit fontScale="92500"/>
          </a:bodyPr>
          <a:lstStyle/>
          <a:p>
            <a:r>
              <a:rPr lang="en-US" dirty="0"/>
              <a:t>The </a:t>
            </a:r>
            <a:r>
              <a:rPr lang="en-US" b="1" dirty="0"/>
              <a:t>FIFA World Cup</a:t>
            </a:r>
            <a:r>
              <a:rPr lang="en-US" dirty="0"/>
              <a:t>, often called the </a:t>
            </a:r>
            <a:r>
              <a:rPr lang="en-US" b="1" dirty="0"/>
              <a:t>World Cup</a:t>
            </a:r>
            <a:r>
              <a:rPr lang="en-US" dirty="0"/>
              <a:t>, is an international </a:t>
            </a:r>
            <a:r>
              <a:rPr lang="en-US" dirty="0">
                <a:hlinkClick r:id="rId2" tooltip="Association football"/>
              </a:rPr>
              <a:t>association football</a:t>
            </a:r>
            <a:r>
              <a:rPr lang="en-US" dirty="0"/>
              <a:t> competition among the senior </a:t>
            </a:r>
            <a:r>
              <a:rPr lang="en-US" dirty="0">
                <a:hlinkClick r:id="rId3" tooltip="List of men's national association football teams"/>
              </a:rPr>
              <a:t>men's national teams</a:t>
            </a:r>
            <a:r>
              <a:rPr lang="en-US" dirty="0"/>
              <a:t> of the members of the </a:t>
            </a:r>
            <a:r>
              <a:rPr lang="en-US" i="1" dirty="0" err="1"/>
              <a:t>Fédération</a:t>
            </a:r>
            <a:r>
              <a:rPr lang="en-US" i="1" dirty="0"/>
              <a:t> </a:t>
            </a:r>
            <a:r>
              <a:rPr lang="en-US" i="1" dirty="0" err="1"/>
              <a:t>Internationale</a:t>
            </a:r>
            <a:r>
              <a:rPr lang="en-US" i="1" dirty="0"/>
              <a:t> de Football Association</a:t>
            </a:r>
            <a:r>
              <a:rPr lang="en-US" dirty="0"/>
              <a:t> (</a:t>
            </a:r>
            <a:r>
              <a:rPr lang="en-US" dirty="0">
                <a:hlinkClick r:id="rId4" tooltip="FIFA"/>
              </a:rPr>
              <a:t>FIFA</a:t>
            </a:r>
            <a:r>
              <a:rPr lang="en-US" dirty="0"/>
              <a:t>), the sport's global governing body</a:t>
            </a:r>
            <a:r>
              <a:rPr lang="en-US" dirty="0" smtClean="0"/>
              <a:t>.</a:t>
            </a:r>
          </a:p>
          <a:p>
            <a:r>
              <a:rPr lang="en-US" dirty="0"/>
              <a:t>The tournament has been held every four years since the </a:t>
            </a:r>
            <a:r>
              <a:rPr lang="en-US" dirty="0">
                <a:hlinkClick r:id="rId5" tooltip="1930 FIFA World Cup"/>
              </a:rPr>
              <a:t>inaugural tournament in 1930</a:t>
            </a:r>
            <a:r>
              <a:rPr lang="en-US" dirty="0"/>
              <a:t>, with the exception of 1942 and 1946 due to the </a:t>
            </a:r>
            <a:r>
              <a:rPr lang="en-US" dirty="0">
                <a:hlinkClick r:id="rId6" tooltip="Second World War"/>
              </a:rPr>
              <a:t>Second World War</a:t>
            </a:r>
            <a:r>
              <a:rPr lang="en-US" dirty="0"/>
              <a:t>. The reigning champions are </a:t>
            </a:r>
            <a:r>
              <a:rPr lang="en-US" dirty="0">
                <a:hlinkClick r:id="rId7" tooltip="Argentina national football team"/>
              </a:rPr>
              <a:t>Argentina</a:t>
            </a:r>
            <a:r>
              <a:rPr lang="en-US" dirty="0"/>
              <a:t>, who won their third title at the </a:t>
            </a:r>
            <a:r>
              <a:rPr lang="en-US" dirty="0">
                <a:hlinkClick r:id="rId8" tooltip="2022 FIFA World Cup"/>
              </a:rPr>
              <a:t>2022 tournament</a:t>
            </a:r>
            <a:r>
              <a:rPr lang="en-US" dirty="0"/>
              <a:t>.</a:t>
            </a:r>
            <a:r>
              <a:rPr lang="en-US" baseline="30000" dirty="0">
                <a:hlinkClick r:id="rId9"/>
              </a:rPr>
              <a:t>[1]</a:t>
            </a:r>
            <a:endParaRPr lang="en-US" dirty="0"/>
          </a:p>
        </p:txBody>
      </p:sp>
      <p:pic>
        <p:nvPicPr>
          <p:cNvPr id="7" name="Pictur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05352" y="2564440"/>
            <a:ext cx="3876541" cy="3089385"/>
          </a:xfrm>
          <a:prstGeom prst="rect">
            <a:avLst/>
          </a:prstGeom>
        </p:spPr>
      </p:pic>
    </p:spTree>
    <p:extLst>
      <p:ext uri="{BB962C8B-B14F-4D97-AF65-F5344CB8AC3E}">
        <p14:creationId xmlns:p14="http://schemas.microsoft.com/office/powerpoint/2010/main" val="23097867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500"/>
            <a:ext cx="9109508" cy="3416300"/>
          </a:xfrm>
        </p:spPr>
        <p:txBody>
          <a:bodyPr/>
          <a:lstStyle/>
          <a:p>
            <a:r>
              <a:rPr lang="en-US" dirty="0"/>
              <a:t>The contest starts with the </a:t>
            </a:r>
            <a:r>
              <a:rPr lang="en-US" b="1" dirty="0">
                <a:solidFill>
                  <a:schemeClr val="tx2">
                    <a:lumMod val="20000"/>
                    <a:lumOff val="80000"/>
                  </a:schemeClr>
                </a:solidFill>
                <a:hlinkClick r:id="rId2" tooltip="FIFA World Cup qualification"/>
              </a:rPr>
              <a:t>qualification phase</a:t>
            </a:r>
            <a:r>
              <a:rPr lang="en-US" dirty="0"/>
              <a:t>, which takes place over the preceding three years to determine which teams qualify for the tournament phase. In the tournament phase, 32 teams compete for the title at venues within the host nation(s) over the course of about a month. The host nation(s) automatically qualify for the group stage of the tournament. The competition is scheduled to expand to 48 teams, starting with the </a:t>
            </a:r>
            <a:r>
              <a:rPr lang="en-US" b="1" dirty="0">
                <a:hlinkClick r:id="rId3" tooltip="2026 FIFA World Cup"/>
              </a:rPr>
              <a:t>2026 tournament</a:t>
            </a:r>
            <a:r>
              <a:rPr lang="en-US" dirty="0" smtClean="0"/>
              <a:t>.</a:t>
            </a:r>
          </a:p>
          <a:p>
            <a:r>
              <a:rPr lang="en-US" dirty="0"/>
              <a:t>As of the 2022 FIFA World Cup, 22 final tournaments have been held since the event's inception in 1930, and a total of 80 national teams have competed. The </a:t>
            </a:r>
            <a:r>
              <a:rPr lang="en-US" b="1" dirty="0">
                <a:hlinkClick r:id="rId4" tooltip="FIFA World Cup Trophy"/>
              </a:rPr>
              <a:t>trophy</a:t>
            </a:r>
            <a:r>
              <a:rPr lang="en-US" dirty="0"/>
              <a:t> has been won by eight national teams. With five wins, </a:t>
            </a:r>
            <a:r>
              <a:rPr lang="en-US" b="1" dirty="0" smtClean="0">
                <a:hlinkClick r:id="rId5" tooltip="Brazil national football team"/>
              </a:rPr>
              <a:t>Brazi</a:t>
            </a:r>
            <a:r>
              <a:rPr lang="en-US" b="1" dirty="0" smtClean="0"/>
              <a:t>l</a:t>
            </a:r>
            <a:r>
              <a:rPr lang="en-US" dirty="0"/>
              <a:t> is the only team to have played in every tournament. </a:t>
            </a:r>
            <a:endParaRPr lang="en-US" dirty="0"/>
          </a:p>
        </p:txBody>
      </p:sp>
    </p:spTree>
    <p:extLst>
      <p:ext uri="{BB962C8B-B14F-4D97-AF65-F5344CB8AC3E}">
        <p14:creationId xmlns:p14="http://schemas.microsoft.com/office/powerpoint/2010/main" val="4071266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7529" y="2925471"/>
            <a:ext cx="5593576" cy="3416300"/>
          </a:xfrm>
        </p:spPr>
        <p:txBody>
          <a:bodyPr>
            <a:normAutofit fontScale="92500" lnSpcReduction="20000"/>
          </a:bodyPr>
          <a:lstStyle/>
          <a:p>
            <a:r>
              <a:rPr lang="en-US" dirty="0"/>
              <a:t>The other World Cup winners are </a:t>
            </a:r>
            <a:r>
              <a:rPr lang="en-US" b="1" dirty="0">
                <a:hlinkClick r:id="rId2" tooltip="Germany national football team"/>
              </a:rPr>
              <a:t>Germany</a:t>
            </a:r>
            <a:r>
              <a:rPr lang="en-US" b="1" dirty="0"/>
              <a:t> </a:t>
            </a:r>
            <a:r>
              <a:rPr lang="en-US" dirty="0"/>
              <a:t>and </a:t>
            </a:r>
            <a:r>
              <a:rPr lang="en-US" b="1" dirty="0">
                <a:hlinkClick r:id="rId3" tooltip="Italy national football team"/>
              </a:rPr>
              <a:t>Italy</a:t>
            </a:r>
            <a:r>
              <a:rPr lang="en-US" dirty="0"/>
              <a:t>, with four titles each; </a:t>
            </a:r>
            <a:r>
              <a:rPr lang="en-US" b="1" dirty="0">
                <a:hlinkClick r:id="rId4" tooltip="Argentina national football team"/>
              </a:rPr>
              <a:t>Argentina</a:t>
            </a:r>
            <a:r>
              <a:rPr lang="en-US" dirty="0"/>
              <a:t>, with three titles; </a:t>
            </a:r>
            <a:r>
              <a:rPr lang="en-US" b="1" dirty="0">
                <a:hlinkClick r:id="rId5" tooltip="France national football team"/>
              </a:rPr>
              <a:t>France</a:t>
            </a:r>
            <a:r>
              <a:rPr lang="en-US" dirty="0"/>
              <a:t> and inaugural winner </a:t>
            </a:r>
            <a:r>
              <a:rPr lang="en-US" b="1" dirty="0">
                <a:hlinkClick r:id="rId6" tooltip="Uruguay national football team"/>
              </a:rPr>
              <a:t>Uruguay</a:t>
            </a:r>
            <a:r>
              <a:rPr lang="en-US" b="1" dirty="0"/>
              <a:t>,</a:t>
            </a:r>
            <a:r>
              <a:rPr lang="en-US" dirty="0"/>
              <a:t> each with </a:t>
            </a:r>
            <a:r>
              <a:rPr lang="en-US" dirty="0" smtClean="0"/>
              <a:t>two </a:t>
            </a:r>
            <a:r>
              <a:rPr lang="en-US" dirty="0"/>
              <a:t>titles; and </a:t>
            </a:r>
            <a:r>
              <a:rPr lang="en-US" b="1" dirty="0">
                <a:hlinkClick r:id="rId7" tooltip="England national football team"/>
              </a:rPr>
              <a:t>England</a:t>
            </a:r>
            <a:r>
              <a:rPr lang="en-US" dirty="0"/>
              <a:t> and </a:t>
            </a:r>
            <a:r>
              <a:rPr lang="en-US" b="1" dirty="0">
                <a:hlinkClick r:id="rId8" tooltip="Spain men's national football team"/>
              </a:rPr>
              <a:t>Spain</a:t>
            </a:r>
            <a:r>
              <a:rPr lang="en-US" dirty="0"/>
              <a:t>, with one title </a:t>
            </a:r>
            <a:r>
              <a:rPr lang="en-US" dirty="0" smtClean="0"/>
              <a:t>each.</a:t>
            </a:r>
          </a:p>
          <a:p>
            <a:r>
              <a:rPr lang="en-US" dirty="0"/>
              <a:t>The World Cup is the most prestigious association football competition in the world, as well as the most widely viewed and followed sporting event in the world.</a:t>
            </a:r>
            <a:r>
              <a:rPr lang="en-US" baseline="30000" dirty="0">
                <a:hlinkClick r:id="rId9"/>
              </a:rPr>
              <a:t>[2]</a:t>
            </a:r>
            <a:r>
              <a:rPr lang="en-US" baseline="30000" dirty="0">
                <a:hlinkClick r:id="rId10"/>
              </a:rPr>
              <a:t>[3]</a:t>
            </a:r>
            <a:r>
              <a:rPr lang="en-US" dirty="0"/>
              <a:t> The viewership of the</a:t>
            </a:r>
            <a:r>
              <a:rPr lang="en-US" b="1" dirty="0"/>
              <a:t> </a:t>
            </a:r>
            <a:r>
              <a:rPr lang="en-US" b="1" dirty="0">
                <a:hlinkClick r:id="rId11" tooltip="2018 FIFA World Cup"/>
              </a:rPr>
              <a:t>2018 World Cup</a:t>
            </a:r>
            <a:r>
              <a:rPr lang="en-US" dirty="0"/>
              <a:t> was estimated to be 3.57 billion, close to half of the global population,</a:t>
            </a:r>
            <a:r>
              <a:rPr lang="en-US" baseline="30000" dirty="0">
                <a:hlinkClick r:id="rId12"/>
              </a:rPr>
              <a:t>[4]</a:t>
            </a:r>
            <a:r>
              <a:rPr lang="en-US" baseline="30000" dirty="0">
                <a:hlinkClick r:id="rId13"/>
              </a:rPr>
              <a:t>[5]</a:t>
            </a:r>
            <a:r>
              <a:rPr lang="en-US" dirty="0"/>
              <a:t> while the engagement with the </a:t>
            </a:r>
            <a:r>
              <a:rPr lang="en-US" b="1" dirty="0">
                <a:hlinkClick r:id="rId14" tooltip="2022 FIFA World Cup"/>
              </a:rPr>
              <a:t>2022 World Cup</a:t>
            </a:r>
            <a:r>
              <a:rPr lang="en-US" dirty="0"/>
              <a:t> was estimated to be 5 billion, with about 1.5 billion people watching </a:t>
            </a:r>
            <a:r>
              <a:rPr lang="en-US" b="1" dirty="0">
                <a:hlinkClick r:id="rId15" tooltip="2022 FIFA World Cup final"/>
              </a:rPr>
              <a:t>the final match</a:t>
            </a:r>
            <a:r>
              <a:rPr lang="en-US" dirty="0"/>
              <a:t>.</a:t>
            </a:r>
            <a:r>
              <a:rPr lang="en-US" baseline="30000" dirty="0">
                <a:hlinkClick r:id="rId16"/>
              </a:rPr>
              <a:t>[6]</a:t>
            </a:r>
            <a:endParaRPr lang="en-US" dirty="0"/>
          </a:p>
        </p:txBody>
      </p:sp>
      <p:pic>
        <p:nvPicPr>
          <p:cNvPr id="4" name="Picture 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443987" y="3132383"/>
            <a:ext cx="3608231" cy="3002476"/>
          </a:xfrm>
          <a:prstGeom prst="rect">
            <a:avLst/>
          </a:prstGeom>
        </p:spPr>
      </p:pic>
    </p:spTree>
    <p:extLst>
      <p:ext uri="{BB962C8B-B14F-4D97-AF65-F5344CB8AC3E}">
        <p14:creationId xmlns:p14="http://schemas.microsoft.com/office/powerpoint/2010/main" val="4142494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8443" y="844878"/>
            <a:ext cx="6838680" cy="1009679"/>
          </a:xfrm>
        </p:spPr>
        <p:txBody>
          <a:bodyPr/>
          <a:lstStyle/>
          <a:p>
            <a:r>
              <a:rPr lang="en-US" i="1" dirty="0"/>
              <a:t> </a:t>
            </a:r>
            <a:r>
              <a:rPr lang="en-US" b="1" i="1" dirty="0">
                <a:hlinkClick r:id="rId2" tooltip="History of the FIFA World Cup"/>
              </a:rPr>
              <a:t>History of the FIFA World Cup</a:t>
            </a:r>
            <a:endParaRPr lang="en-US" b="1" dirty="0"/>
          </a:p>
        </p:txBody>
      </p:sp>
      <p:sp>
        <p:nvSpPr>
          <p:cNvPr id="3" name="Content Placeholder 2"/>
          <p:cNvSpPr>
            <a:spLocks noGrp="1"/>
          </p:cNvSpPr>
          <p:nvPr>
            <p:ph idx="1"/>
          </p:nvPr>
        </p:nvSpPr>
        <p:spPr/>
        <p:txBody>
          <a:bodyPr/>
          <a:lstStyle/>
          <a:p>
            <a:r>
              <a:rPr lang="en-US" dirty="0"/>
              <a:t>The world's first international football match was a challenge match played in </a:t>
            </a:r>
            <a:r>
              <a:rPr lang="en-US" b="1" dirty="0">
                <a:hlinkClick r:id="rId3" tooltip="Glasgow"/>
              </a:rPr>
              <a:t>Glasgow</a:t>
            </a:r>
            <a:r>
              <a:rPr lang="en-US" dirty="0"/>
              <a:t> in 1872 between </a:t>
            </a:r>
            <a:r>
              <a:rPr lang="en-US" b="1" dirty="0">
                <a:hlinkClick r:id="rId4" tooltip="Scotland national football team"/>
              </a:rPr>
              <a:t>Scotland</a:t>
            </a:r>
            <a:r>
              <a:rPr lang="en-US" b="1" dirty="0"/>
              <a:t> </a:t>
            </a:r>
            <a:r>
              <a:rPr lang="en-US" dirty="0"/>
              <a:t>and </a:t>
            </a:r>
            <a:r>
              <a:rPr lang="en-US" b="1" dirty="0">
                <a:hlinkClick r:id="rId5" tooltip="England national football team"/>
              </a:rPr>
              <a:t>England</a:t>
            </a:r>
            <a:r>
              <a:rPr lang="en-US" dirty="0"/>
              <a:t>.</a:t>
            </a:r>
            <a:r>
              <a:rPr lang="en-US" baseline="30000" dirty="0">
                <a:hlinkClick r:id="rId6"/>
              </a:rPr>
              <a:t>[7]</a:t>
            </a:r>
            <a:r>
              <a:rPr lang="en-US" dirty="0"/>
              <a:t> The first international tournament for nations, the inaugural </a:t>
            </a:r>
            <a:r>
              <a:rPr lang="en-US" b="1" dirty="0">
                <a:hlinkClick r:id="rId7" tooltip="British Home Championship"/>
              </a:rPr>
              <a:t>British Home Championship</a:t>
            </a:r>
            <a:r>
              <a:rPr lang="en-US" b="1" dirty="0"/>
              <a:t>,</a:t>
            </a:r>
            <a:r>
              <a:rPr lang="en-US" dirty="0"/>
              <a:t> took place in 1884 and included games between England, Scotland, </a:t>
            </a:r>
            <a:r>
              <a:rPr lang="en-US" b="1" dirty="0">
                <a:hlinkClick r:id="rId8" tooltip="Wales national football team"/>
              </a:rPr>
              <a:t>Wales</a:t>
            </a:r>
            <a:r>
              <a:rPr lang="en-US" dirty="0"/>
              <a:t>, and </a:t>
            </a:r>
            <a:r>
              <a:rPr lang="en-US" dirty="0">
                <a:hlinkClick r:id="rId9" tooltip="Ireland national football team (1882–1950)"/>
              </a:rPr>
              <a:t>I</a:t>
            </a:r>
            <a:r>
              <a:rPr lang="en-US" b="1" dirty="0">
                <a:hlinkClick r:id="rId9" tooltip="Ireland national football team (1882–1950)"/>
              </a:rPr>
              <a:t>reland</a:t>
            </a:r>
            <a:r>
              <a:rPr lang="en-US" dirty="0"/>
              <a:t>.</a:t>
            </a:r>
            <a:r>
              <a:rPr lang="en-US" baseline="30000" dirty="0">
                <a:hlinkClick r:id="rId10"/>
              </a:rPr>
              <a:t>[8]</a:t>
            </a:r>
            <a:r>
              <a:rPr lang="en-US" dirty="0"/>
              <a:t> As football grew in popularity in other parts of the world at the start of the 20th century, it was held as a </a:t>
            </a:r>
            <a:r>
              <a:rPr lang="en-US" dirty="0">
                <a:hlinkClick r:id="rId11" tooltip="Demonstration sport"/>
              </a:rPr>
              <a:t>demonstration </a:t>
            </a:r>
            <a:r>
              <a:rPr lang="en-US" b="1" dirty="0">
                <a:hlinkClick r:id="rId11" tooltip="Demonstration sport"/>
              </a:rPr>
              <a:t>sport</a:t>
            </a:r>
            <a:r>
              <a:rPr lang="en-US" b="1" dirty="0"/>
              <a:t> </a:t>
            </a:r>
            <a:r>
              <a:rPr lang="en-US" dirty="0"/>
              <a:t>with no medals awarded at the</a:t>
            </a:r>
            <a:r>
              <a:rPr lang="en-US" b="1" dirty="0"/>
              <a:t> </a:t>
            </a:r>
            <a:r>
              <a:rPr lang="en-US" b="1" dirty="0">
                <a:hlinkClick r:id="rId12" tooltip="Football at the 1900 Summer Olympics"/>
              </a:rPr>
              <a:t>1900</a:t>
            </a:r>
            <a:r>
              <a:rPr lang="en-US" dirty="0"/>
              <a:t> and </a:t>
            </a:r>
            <a:r>
              <a:rPr lang="en-US" b="1" dirty="0">
                <a:hlinkClick r:id="rId13" tooltip="Football at the 1904 Summer Olympics"/>
              </a:rPr>
              <a:t>1904 Summer Olympics</a:t>
            </a:r>
            <a:r>
              <a:rPr lang="en-US" dirty="0"/>
              <a:t>; however, the </a:t>
            </a:r>
            <a:r>
              <a:rPr lang="en-US" b="1" dirty="0">
                <a:hlinkClick r:id="rId14" tooltip="International Olympic Committee"/>
              </a:rPr>
              <a:t>International Olympic Committee</a:t>
            </a:r>
            <a:r>
              <a:rPr lang="en-US" dirty="0"/>
              <a:t> has retroactively upgraded their status to official events, as well as the </a:t>
            </a:r>
            <a:r>
              <a:rPr lang="en-US" b="1" dirty="0">
                <a:hlinkClick r:id="rId15" tooltip="Football at the 1906 Summer Olympics"/>
              </a:rPr>
              <a:t>1906 Intercalated </a:t>
            </a:r>
            <a:r>
              <a:rPr lang="en-US" dirty="0" smtClean="0">
                <a:hlinkClick r:id="rId15" tooltip="Football at the 1906 Summer Olympics"/>
              </a:rPr>
              <a:t>s</a:t>
            </a:r>
            <a:r>
              <a:rPr lang="en-US" dirty="0" smtClean="0"/>
              <a:t>.</a:t>
            </a:r>
            <a:r>
              <a:rPr lang="en-US" dirty="0">
                <a:hlinkClick r:id="rId15" tooltip="Football at the 1906 Summer Olympics"/>
              </a:rPr>
              <a:t> </a:t>
            </a:r>
            <a:r>
              <a:rPr lang="en-US" b="1" dirty="0">
                <a:hlinkClick r:id="rId15" tooltip="Football at the 1906 Summer Olympics"/>
              </a:rPr>
              <a:t>Game</a:t>
            </a:r>
            <a:r>
              <a:rPr lang="en-US" baseline="30000" dirty="0" smtClean="0">
                <a:hlinkClick r:id="rId16"/>
              </a:rPr>
              <a:t>[9</a:t>
            </a:r>
            <a:r>
              <a:rPr lang="en-US" baseline="30000" dirty="0">
                <a:hlinkClick r:id="rId16"/>
              </a:rPr>
              <a:t>]</a:t>
            </a:r>
            <a:endParaRPr lang="en-US" dirty="0"/>
          </a:p>
        </p:txBody>
      </p:sp>
    </p:spTree>
    <p:extLst>
      <p:ext uri="{BB962C8B-B14F-4D97-AF65-F5344CB8AC3E}">
        <p14:creationId xmlns:p14="http://schemas.microsoft.com/office/powerpoint/2010/main" val="27829903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991673"/>
            <a:ext cx="4511749" cy="656823"/>
          </a:xfrm>
        </p:spPr>
        <p:txBody>
          <a:bodyPr/>
          <a:lstStyle/>
          <a:p>
            <a:endParaRPr lang="en-US" dirty="0"/>
          </a:p>
        </p:txBody>
      </p:sp>
      <p:sp>
        <p:nvSpPr>
          <p:cNvPr id="3" name="Content Placeholder 2"/>
          <p:cNvSpPr>
            <a:spLocks noGrp="1"/>
          </p:cNvSpPr>
          <p:nvPr>
            <p:ph idx="1"/>
          </p:nvPr>
        </p:nvSpPr>
        <p:spPr/>
        <p:txBody>
          <a:bodyPr/>
          <a:lstStyle/>
          <a:p>
            <a:r>
              <a:rPr lang="en-US" dirty="0"/>
              <a:t>After </a:t>
            </a:r>
            <a:r>
              <a:rPr lang="en-US" b="1" dirty="0">
                <a:hlinkClick r:id="rId2" tooltip="FIFA"/>
              </a:rPr>
              <a:t>FIFA</a:t>
            </a:r>
            <a:r>
              <a:rPr lang="en-US" dirty="0"/>
              <a:t> was founded in 1904, it tried to arrange an international football tournament between nations outside the Olympic framework in Switzerland in 1906. These were very early days for international football, and the official history of FIFA describes the competition as having been unsuccessful.</a:t>
            </a:r>
            <a:r>
              <a:rPr lang="en-US" baseline="30000" dirty="0">
                <a:hlinkClick r:id="rId3"/>
              </a:rPr>
              <a:t>[10</a:t>
            </a:r>
            <a:r>
              <a:rPr lang="en-US" baseline="30000" dirty="0" smtClean="0">
                <a:hlinkClick r:id="rId3"/>
              </a:rPr>
              <a:t>]</a:t>
            </a:r>
            <a:endParaRPr lang="en-US" baseline="30000" dirty="0" smtClean="0"/>
          </a:p>
          <a:p>
            <a:r>
              <a:rPr lang="en-US" dirty="0"/>
              <a:t>At the </a:t>
            </a:r>
            <a:r>
              <a:rPr lang="en-US" b="1" dirty="0">
                <a:hlinkClick r:id="rId4" tooltip="Football at the 1908 Summer Olympics"/>
              </a:rPr>
              <a:t>1908 Summer Olympics</a:t>
            </a:r>
            <a:r>
              <a:rPr lang="en-US" dirty="0"/>
              <a:t> in</a:t>
            </a:r>
            <a:r>
              <a:rPr lang="en-US" b="1" dirty="0"/>
              <a:t> </a:t>
            </a:r>
            <a:r>
              <a:rPr lang="en-US" b="1" dirty="0">
                <a:hlinkClick r:id="rId5" tooltip="London"/>
              </a:rPr>
              <a:t>London</a:t>
            </a:r>
            <a:r>
              <a:rPr lang="en-US" dirty="0"/>
              <a:t>, football became an official Olympic sport. Planned by </a:t>
            </a:r>
            <a:r>
              <a:rPr lang="en-US" b="1" dirty="0">
                <a:hlinkClick r:id="rId6" tooltip="The Football Association"/>
              </a:rPr>
              <a:t>The Football Association</a:t>
            </a:r>
            <a:r>
              <a:rPr lang="en-US" dirty="0"/>
              <a:t> (FA), England's football governing body, the event was for </a:t>
            </a:r>
            <a:r>
              <a:rPr lang="en-US" b="1" dirty="0">
                <a:hlinkClick r:id="rId7" tooltip="Amateurism"/>
              </a:rPr>
              <a:t>amateur</a:t>
            </a:r>
            <a:r>
              <a:rPr lang="en-US" dirty="0"/>
              <a:t> players only and was regarded suspiciously as a show rather than a competition. </a:t>
            </a:r>
            <a:endParaRPr lang="en-US" dirty="0"/>
          </a:p>
        </p:txBody>
      </p:sp>
    </p:spTree>
    <p:extLst>
      <p:ext uri="{BB962C8B-B14F-4D97-AF65-F5344CB8AC3E}">
        <p14:creationId xmlns:p14="http://schemas.microsoft.com/office/powerpoint/2010/main" val="36115927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9228" y="3483735"/>
            <a:ext cx="6722772" cy="3374265"/>
          </a:xfrm>
        </p:spPr>
        <p:txBody>
          <a:bodyPr/>
          <a:lstStyle/>
          <a:p>
            <a:r>
              <a:rPr lang="en-US" sz="6000" b="1" dirty="0" smtClean="0">
                <a:solidFill>
                  <a:schemeClr val="tx1"/>
                </a:solidFill>
              </a:rPr>
              <a:t>Thank you…</a:t>
            </a:r>
            <a:endParaRPr lang="en-US" sz="6000" b="1" dirty="0">
              <a:solidFill>
                <a:schemeClr val="tx1"/>
              </a:solidFill>
            </a:endParaRPr>
          </a:p>
        </p:txBody>
      </p:sp>
    </p:spTree>
    <p:extLst>
      <p:ext uri="{BB962C8B-B14F-4D97-AF65-F5344CB8AC3E}">
        <p14:creationId xmlns:p14="http://schemas.microsoft.com/office/powerpoint/2010/main" val="24632922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34</TotalTime>
  <Words>47</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Name: Mimonath Islam</vt:lpstr>
      <vt:lpstr>FIFA World Cup </vt:lpstr>
      <vt:lpstr>PowerPoint Presentation</vt:lpstr>
      <vt:lpstr>PowerPoint Presentation</vt:lpstr>
      <vt:lpstr>PowerPoint Presentation</vt:lpstr>
      <vt:lpstr> History of the FIFA World Cup</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FIFA World Cup</dc:title>
  <dc:creator>Student</dc:creator>
  <cp:lastModifiedBy>Student</cp:lastModifiedBy>
  <cp:revision>4</cp:revision>
  <dcterms:created xsi:type="dcterms:W3CDTF">2024-11-24T03:44:57Z</dcterms:created>
  <dcterms:modified xsi:type="dcterms:W3CDTF">2024-11-24T04:19:43Z</dcterms:modified>
</cp:coreProperties>
</file>