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2956D8-CA39-43FC-B153-75AAC39B9D09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C6BBCEA-6677-417D-9073-717C14EAB184}" type="datetimeFigureOut">
              <a:rPr lang="en-MY" smtClean="0"/>
              <a:t>27/12/2019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78A5914-76FE-414D-A733-077D17FD29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913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BCEA-6677-417D-9073-717C14EAB184}" type="datetimeFigureOut">
              <a:rPr lang="en-MY" smtClean="0"/>
              <a:t>27/12/2019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5914-76FE-414D-A733-077D17FD29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392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6BBCEA-6677-417D-9073-717C14EAB184}" type="datetimeFigureOut">
              <a:rPr lang="en-MY" smtClean="0"/>
              <a:t>27/12/2019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78A5914-76FE-414D-A733-077D17FD29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265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BCEA-6677-417D-9073-717C14EAB184}" type="datetimeFigureOut">
              <a:rPr lang="en-MY" smtClean="0"/>
              <a:t>27/12/2019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5914-76FE-414D-A733-077D17FD29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943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6BBCEA-6677-417D-9073-717C14EAB184}" type="datetimeFigureOut">
              <a:rPr lang="en-MY" smtClean="0"/>
              <a:t>27/12/2019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78A5914-76FE-414D-A733-077D17FD29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64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6BBCEA-6677-417D-9073-717C14EAB184}" type="datetimeFigureOut">
              <a:rPr lang="en-MY" smtClean="0"/>
              <a:t>27/12/2019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78A5914-76FE-414D-A733-077D17FD29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6306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6BBCEA-6677-417D-9073-717C14EAB184}" type="datetimeFigureOut">
              <a:rPr lang="en-MY" smtClean="0"/>
              <a:t>27/12/2019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78A5914-76FE-414D-A733-077D17FD29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391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BCEA-6677-417D-9073-717C14EAB184}" type="datetimeFigureOut">
              <a:rPr lang="en-MY" smtClean="0"/>
              <a:t>27/12/2019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5914-76FE-414D-A733-077D17FD29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279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6BBCEA-6677-417D-9073-717C14EAB184}" type="datetimeFigureOut">
              <a:rPr lang="en-MY" smtClean="0"/>
              <a:t>27/12/2019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78A5914-76FE-414D-A733-077D17FD29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42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BCEA-6677-417D-9073-717C14EAB184}" type="datetimeFigureOut">
              <a:rPr lang="en-MY" smtClean="0"/>
              <a:t>27/12/2019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5914-76FE-414D-A733-077D17FD29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2044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6BBCEA-6677-417D-9073-717C14EAB184}" type="datetimeFigureOut">
              <a:rPr lang="en-MY" smtClean="0"/>
              <a:t>27/12/2019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78A5914-76FE-414D-A733-077D17FD29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978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BCEA-6677-417D-9073-717C14EAB184}" type="datetimeFigureOut">
              <a:rPr lang="en-MY" smtClean="0"/>
              <a:t>27/12/2019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5914-76FE-414D-A733-077D17FD29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376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9564-9D97-4283-B7F4-483D2C994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MY" dirty="0" err="1" smtClean="0"/>
              <a:t>Mimo</a:t>
            </a:r>
            <a:r>
              <a:rPr lang="en-MY" dirty="0" smtClean="0"/>
              <a:t> </a:t>
            </a:r>
            <a:br>
              <a:rPr lang="en-MY" dirty="0" smtClean="0"/>
            </a:br>
            <a:r>
              <a:rPr lang="en-MY" dirty="0" smtClean="0"/>
              <a:t>and the future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3922D-1719-4E1C-B3E6-3048802F9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smtClean="0"/>
              <a:t>Mouawia Alsaeed ;)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7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61F5-0438-4CFC-AAFD-E04543E2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5E96-92EB-45A4-BFF2-54F5F65CB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449" y="653060"/>
            <a:ext cx="6281873" cy="5248622"/>
          </a:xfrm>
        </p:spPr>
        <p:txBody>
          <a:bodyPr>
            <a:normAutofit/>
          </a:bodyPr>
          <a:lstStyle/>
          <a:p>
            <a:r>
              <a:rPr lang="en-US" sz="2800" dirty="0"/>
              <a:t>Race : Human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Name :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Mouawia Alsaeed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/>
              <a:t>Age : </a:t>
            </a:r>
            <a:r>
              <a:rPr lang="en-US" sz="2800" dirty="0" smtClean="0"/>
              <a:t>28</a:t>
            </a:r>
            <a:endParaRPr lang="en-US" sz="2800" dirty="0"/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Birthday :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23/12/1991 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/>
              <a:t>Nationality : </a:t>
            </a:r>
            <a:r>
              <a:rPr lang="en-US" sz="2800" dirty="0" smtClean="0"/>
              <a:t>Syrian</a:t>
            </a:r>
            <a:endParaRPr lang="en-US" sz="2800" dirty="0"/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Gender : Male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3" y="1461776"/>
            <a:ext cx="2042544" cy="36311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07085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3D65A9E-23C4-4C4D-A351-63214365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97" y="3484578"/>
            <a:ext cx="2857500" cy="1600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6B55996-E895-4C35-9372-CFBB319265A6}"/>
              </a:ext>
            </a:extLst>
          </p:cNvPr>
          <p:cNvSpPr/>
          <p:nvPr/>
        </p:nvSpPr>
        <p:spPr>
          <a:xfrm>
            <a:off x="4560813" y="71450"/>
            <a:ext cx="2919368" cy="2843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B5011-73B0-4D7F-9750-A368CC43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903" y="916176"/>
            <a:ext cx="3194487" cy="8759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Hobbies</a:t>
            </a:r>
            <a:endParaRPr lang="en-M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3AC2F-0E62-466C-8C4A-21B9E2DEB454}"/>
              </a:ext>
            </a:extLst>
          </p:cNvPr>
          <p:cNvSpPr/>
          <p:nvPr/>
        </p:nvSpPr>
        <p:spPr>
          <a:xfrm>
            <a:off x="4354287" y="5174367"/>
            <a:ext cx="3332419" cy="10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swimming</a:t>
            </a:r>
            <a:endParaRPr lang="en-M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8BACAD-6415-4862-9CD2-468310BC4379}"/>
              </a:ext>
            </a:extLst>
          </p:cNvPr>
          <p:cNvSpPr/>
          <p:nvPr/>
        </p:nvSpPr>
        <p:spPr>
          <a:xfrm>
            <a:off x="1531306" y="2573322"/>
            <a:ext cx="2223083" cy="155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Keeping  up with the science.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1F2416-A139-4405-947D-FFDB6C993281}"/>
              </a:ext>
            </a:extLst>
          </p:cNvPr>
          <p:cNvSpPr/>
          <p:nvPr/>
        </p:nvSpPr>
        <p:spPr>
          <a:xfrm>
            <a:off x="8777444" y="2573322"/>
            <a:ext cx="2190767" cy="171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Drawing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FBCA7F2-B99E-4017-9A57-6321B4113415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0800000" flipV="1">
            <a:off x="2642849" y="1493382"/>
            <a:ext cx="1917965" cy="10799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DE18A32-8055-4035-9130-CD25DAD6CFC2}"/>
              </a:ext>
            </a:extLst>
          </p:cNvPr>
          <p:cNvCxnSpPr>
            <a:stCxn id="7" idx="6"/>
            <a:endCxn id="10" idx="0"/>
          </p:cNvCxnSpPr>
          <p:nvPr/>
        </p:nvCxnSpPr>
        <p:spPr>
          <a:xfrm>
            <a:off x="7480181" y="1493383"/>
            <a:ext cx="2392647" cy="10799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0E250C0-881B-45EA-B578-7FD7450284C0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4890972" y="4044841"/>
            <a:ext cx="2259051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ttps://media.thestar.com.my/Prod/D20BCB8A-A721-4334-A5AD-82C652D97DB6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796" y="4270311"/>
            <a:ext cx="2191403" cy="1326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" t="926" r="-688" b="-926"/>
          <a:stretch/>
        </p:blipFill>
        <p:spPr>
          <a:xfrm>
            <a:off x="10067083" y="1614719"/>
            <a:ext cx="1965639" cy="14742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4585143"/>
            <a:ext cx="2695473" cy="20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97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47FB-A29A-48FE-B478-43A6E733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Malaysian Side: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426A-DE2D-4030-B2AD-77630F610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059" y="1733513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Been </a:t>
            </a:r>
            <a:r>
              <a:rPr lang="en-US" sz="3600" dirty="0"/>
              <a:t>here </a:t>
            </a:r>
            <a:r>
              <a:rPr lang="en-US" sz="3600" dirty="0" smtClean="0"/>
              <a:t>7 </a:t>
            </a:r>
            <a:r>
              <a:rPr lang="en-US" sz="3600" dirty="0"/>
              <a:t>Years</a:t>
            </a:r>
          </a:p>
          <a:p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Had </a:t>
            </a:r>
            <a:r>
              <a:rPr lang="en-US" sz="3600" dirty="0">
                <a:latin typeface="+mj-lt"/>
              </a:rPr>
              <a:t>1</a:t>
            </a:r>
            <a:r>
              <a:rPr lang="en-US" sz="3600" dirty="0"/>
              <a:t> year of it in XMUM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E8E61-E4B7-4C40-80CB-3314868131B8}"/>
              </a:ext>
            </a:extLst>
          </p:cNvPr>
          <p:cNvSpPr/>
          <p:nvPr/>
        </p:nvSpPr>
        <p:spPr>
          <a:xfrm>
            <a:off x="7292829" y="2096179"/>
            <a:ext cx="41371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95959"/>
                </a:solidFill>
              </a:rPr>
              <a:t>Love it because of:</a:t>
            </a:r>
            <a:endParaRPr lang="en-MY" sz="3200" dirty="0">
              <a:solidFill>
                <a:srgbClr val="595959"/>
              </a:solidFill>
            </a:endParaRPr>
          </a:p>
          <a:p>
            <a:r>
              <a:rPr lang="en-US" sz="3200" dirty="0">
                <a:solidFill>
                  <a:srgbClr val="595959"/>
                </a:solidFill>
              </a:rPr>
              <a:t>	-Food</a:t>
            </a:r>
          </a:p>
          <a:p>
            <a:r>
              <a:rPr lang="en-US" sz="3200" dirty="0">
                <a:solidFill>
                  <a:srgbClr val="595959"/>
                </a:solidFill>
              </a:rPr>
              <a:t>	-People</a:t>
            </a:r>
          </a:p>
          <a:p>
            <a:r>
              <a:rPr lang="en-US" sz="3200" dirty="0">
                <a:solidFill>
                  <a:srgbClr val="595959"/>
                </a:solidFill>
              </a:rPr>
              <a:t>	-Internet </a:t>
            </a:r>
          </a:p>
          <a:p>
            <a:r>
              <a:rPr lang="en-US" sz="3200" dirty="0">
                <a:solidFill>
                  <a:srgbClr val="595959"/>
                </a:solidFill>
              </a:rPr>
              <a:t>	-Mamak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3F917-A6F4-4F52-84AF-DBE315FE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654" y="137222"/>
            <a:ext cx="3028950" cy="15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EEF7D2-C9EC-4870-8CF6-C9D5674E0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26" y="4732540"/>
            <a:ext cx="2619375" cy="1743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EADB13-3C71-4F0F-8BB1-045FEE320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26" y="4527930"/>
            <a:ext cx="1063628" cy="1598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74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40</TotalTime>
  <Words>55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 Light</vt:lpstr>
      <vt:lpstr>Rockwell</vt:lpstr>
      <vt:lpstr>Times New Roman</vt:lpstr>
      <vt:lpstr>Wingdings</vt:lpstr>
      <vt:lpstr>Atlas</vt:lpstr>
      <vt:lpstr>Mimo  and the future</vt:lpstr>
      <vt:lpstr>Basic Info</vt:lpstr>
      <vt:lpstr>Hobbies</vt:lpstr>
      <vt:lpstr>Malaysian Side: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Me. Myself. &amp; I</dc:title>
  <dc:creator>V530-Computing</dc:creator>
  <cp:lastModifiedBy>mouawia alsaeed</cp:lastModifiedBy>
  <cp:revision>6</cp:revision>
  <dcterms:created xsi:type="dcterms:W3CDTF">2019-09-27T07:13:05Z</dcterms:created>
  <dcterms:modified xsi:type="dcterms:W3CDTF">2019-12-27T08:01:51Z</dcterms:modified>
</cp:coreProperties>
</file>