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324" r:id="rId3"/>
    <p:sldId id="325" r:id="rId4"/>
    <p:sldId id="323" r:id="rId5"/>
    <p:sldId id="326" r:id="rId6"/>
    <p:sldId id="327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9F730-98BB-C94C-B3D3-E4CD1AD63CA4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AA16B-5C15-DD44-9C87-C5D4525944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36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06C5-0254-4E47-965B-CC973693848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0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06C5-0254-4E47-965B-CC973693848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27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06C5-0254-4E47-965B-CC973693848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06C5-0254-4E47-965B-CC973693848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34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F2E0-BF04-E640-A3A2-70E54B078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21EBED-30A4-4F48-99BC-6705364B2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FDEB714-4430-3848-824C-F7CA86C5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C692174-A34E-6946-8E6B-3F9DCF68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FF46C3-0762-C84A-A838-0B96151D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4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4F808B-EE8C-DE47-89EF-4E5B39BB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5F5330B-A913-4147-B6B2-1DC4EF4F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7E4255-500C-FE49-8906-0F5BBC9A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EEC56F-AE69-4749-A899-C97C0E09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991198-CF42-7249-9AD6-79EC9C65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59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17F45FF-026F-714E-BA1A-96FE9C718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D5DCBC8-0D8C-FE4E-A312-829AB93B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6B34FD6-2353-A443-A531-692D9932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C43AB8-AD57-9D45-9346-3157825F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3D6D5C-98EF-FD4B-B3A9-E8E90169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95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4CE0F2-CF5F-514E-AF37-339A1BEE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5B3BBA-18E6-514F-A13D-280FB3E8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198124-A9BC-8C4A-9140-C4CADE09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B7D5FF-1631-F941-945B-4189422A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799691-CBAF-F542-814B-AD59A563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29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1557E3-6F2F-4449-AF1F-F847AE88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0FFD535-13E3-F346-9517-7017357E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5051A3-38F1-7849-98B9-ED7DE021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5E61770-B416-2345-AA2D-E0ECC9C7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23C5CDC-5AD3-2146-8CE4-06DF66D1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52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198A9B-EFDF-5A49-BE73-2866871B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36554F-5F28-904C-8D9A-2C237BC6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3200A6-CC33-DD4A-825E-125EA55D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2186819-23D7-FB41-8B79-E2521B77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1FAE774-9022-F242-BAC7-72762F6E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46D7778-D40D-D44E-B2F6-DFE7C181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854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C0C49D-882D-C64B-8DB4-1516057B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5D6DDD-E483-F548-AC4F-F86D82B9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ADCEEC6-92A7-334D-A6E7-62E2C9EF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D323579-E783-CA44-8C54-DFC428990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6CD1B52-37DE-5245-836D-7452FFEDE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DC693CB-097A-2C45-906F-E7C47334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1B44106-60ED-C043-B9A7-EEA9BBEA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BACAA80-4BA4-724B-AA2B-0020A756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65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02B00-BC30-3C4B-BEF9-A3841378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46B3FEB-F104-6A49-908F-102B0BE9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D195AE9-3041-5345-B5B9-EE96B77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9F356D3-855B-0B41-9224-8C4E2B3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7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E9A1165-10D7-8D4A-83BD-39F71A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64E5C8F-E134-924E-88F0-513A09CD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EE600C2-0B01-A646-BB65-B124F375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34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EF8EC-7B9A-0E45-8C24-EB4CE981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B93199-3CBE-204D-A49D-793E38CF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B885ABE-1C77-8C49-9ECC-0AAC9393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2E14C8E-2D97-104C-8766-47A631A1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5AE1A3-B9CD-3F41-96A5-E89974EF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6670EE5-0DAC-6044-86FD-69C553D5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29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32E00C-3BCB-9240-9F4D-ECA326B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F5DB3DE-4C90-AF40-AF09-64A1AB5FC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C2A9AB6-7554-7E4D-BCBD-777CE31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5DEC5F9-D909-E04D-98C8-E97E6AD1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DB0C89F-BEF8-2D49-90DD-F8CFB947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4C5F008-0A8E-F944-BCAF-D912B3A9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82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40BE16E-489C-C041-8044-CCDDD617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AB33B2-124A-D343-98F2-8E0558E2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F0F8575-2B1B-9B49-B13E-5A306068F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C80ABC-AD75-4047-BC85-3B254A7DC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6C0DE1-8CFE-1046-ACBC-6CE203BA8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45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DC2761-2553-E743-8212-A8D1E8AA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AKMM – 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5603EA8A-6265-1F42-8C04-C52217B99AA8}"/>
              </a:ext>
            </a:extLst>
          </p:cNvPr>
          <p:cNvSpPr/>
          <p:nvPr/>
        </p:nvSpPr>
        <p:spPr>
          <a:xfrm>
            <a:off x="4435592" y="2671410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1B2411C-827F-3246-BF13-E5DE37678F84}"/>
              </a:ext>
            </a:extLst>
          </p:cNvPr>
          <p:cNvSpPr/>
          <p:nvPr/>
        </p:nvSpPr>
        <p:spPr>
          <a:xfrm>
            <a:off x="4492891" y="4044477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99712935-29D7-F240-A651-041CA1AFF347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5355930" y="3241426"/>
            <a:ext cx="0" cy="8030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C45158D2-8692-A440-BAD1-9CD5BA2F0AC0}"/>
              </a:ext>
            </a:extLst>
          </p:cNvPr>
          <p:cNvSpPr/>
          <p:nvPr/>
        </p:nvSpPr>
        <p:spPr>
          <a:xfrm>
            <a:off x="1869558" y="4044477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Initial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FA601D15-214F-0D45-835D-6C84B7C60DFD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3595636" y="4334037"/>
            <a:ext cx="897255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09B0306F-A240-0C47-A323-629C18D48228}"/>
              </a:ext>
            </a:extLst>
          </p:cNvPr>
          <p:cNvSpPr/>
          <p:nvPr/>
        </p:nvSpPr>
        <p:spPr>
          <a:xfrm>
            <a:off x="7796011" y="2697338"/>
            <a:ext cx="1207919" cy="51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24" name="Rett pil 23">
            <a:extLst>
              <a:ext uri="{FF2B5EF4-FFF2-40B4-BE49-F238E27FC236}">
                <a16:creationId xmlns:a16="http://schemas.microsoft.com/office/drawing/2014/main" id="{5E433CBE-BB69-9B45-A57A-375F005C6CE6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276267" y="2956418"/>
            <a:ext cx="15197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DC2761-2553-E743-8212-A8D1E8AA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AKMM – 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5603EA8A-6265-1F42-8C04-C52217B99AA8}"/>
              </a:ext>
            </a:extLst>
          </p:cNvPr>
          <p:cNvSpPr/>
          <p:nvPr/>
        </p:nvSpPr>
        <p:spPr>
          <a:xfrm>
            <a:off x="3691313" y="3251538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520C18-A267-4E47-A5D8-1C93245B8F14}"/>
              </a:ext>
            </a:extLst>
          </p:cNvPr>
          <p:cNvSpPr/>
          <p:nvPr/>
        </p:nvSpPr>
        <p:spPr>
          <a:xfrm>
            <a:off x="6326842" y="3059951"/>
            <a:ext cx="1207919" cy="9561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Type Definition Model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3BB76041-113A-8F41-B0A0-AAE0501009C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531988" y="3536546"/>
            <a:ext cx="794854" cy="1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vrundet rektangel 8">
            <a:extLst>
              <a:ext uri="{FF2B5EF4-FFF2-40B4-BE49-F238E27FC236}">
                <a16:creationId xmlns:a16="http://schemas.microsoft.com/office/drawing/2014/main" id="{19CD1D0B-16C5-C848-8EFF-44688452B9D7}"/>
              </a:ext>
            </a:extLst>
          </p:cNvPr>
          <p:cNvSpPr/>
          <p:nvPr/>
        </p:nvSpPr>
        <p:spPr>
          <a:xfrm>
            <a:off x="8202353" y="3152065"/>
            <a:ext cx="1840675" cy="7718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metamodel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614F2D47-F6CA-E048-B907-5DE5E3C6BE5E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9122690" y="3923961"/>
            <a:ext cx="1" cy="735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E1B2411C-827F-3246-BF13-E5DE37678F84}"/>
              </a:ext>
            </a:extLst>
          </p:cNvPr>
          <p:cNvSpPr/>
          <p:nvPr/>
        </p:nvSpPr>
        <p:spPr>
          <a:xfrm>
            <a:off x="3748612" y="4650533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9683E875-28AA-D841-A851-15573D53DD8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534761" y="3538013"/>
            <a:ext cx="6675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99712935-29D7-F240-A651-041CA1AFF347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4611651" y="3821554"/>
            <a:ext cx="0" cy="82897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7DEC5803-7A19-CF41-8B60-70CDD9DFC015}"/>
              </a:ext>
            </a:extLst>
          </p:cNvPr>
          <p:cNvSpPr/>
          <p:nvPr/>
        </p:nvSpPr>
        <p:spPr>
          <a:xfrm>
            <a:off x="8259651" y="4659637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New </a:t>
            </a:r>
            <a:r>
              <a:rPr lang="nb-NO" dirty="0" err="1"/>
              <a:t>Metamodel</a:t>
            </a:r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C45158D2-8692-A440-BAD1-9CD5BA2F0AC0}"/>
              </a:ext>
            </a:extLst>
          </p:cNvPr>
          <p:cNvSpPr/>
          <p:nvPr/>
        </p:nvSpPr>
        <p:spPr>
          <a:xfrm>
            <a:off x="1125279" y="4650533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Initial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FA601D15-214F-0D45-835D-6C84B7C60DFD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2851357" y="4940093"/>
            <a:ext cx="897255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inkel 119">
            <a:extLst>
              <a:ext uri="{FF2B5EF4-FFF2-40B4-BE49-F238E27FC236}">
                <a16:creationId xmlns:a16="http://schemas.microsoft.com/office/drawing/2014/main" id="{E2409F6E-1217-AA42-ABB4-BAA5ACDF55F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H="1" flipV="1">
            <a:off x="3691313" y="3536546"/>
            <a:ext cx="6351715" cy="1467"/>
          </a:xfrm>
          <a:prstGeom prst="bentConnector5">
            <a:avLst>
              <a:gd name="adj1" fmla="val -6973"/>
              <a:gd name="adj2" fmla="val 55526517"/>
              <a:gd name="adj3" fmla="val 107648"/>
            </a:avLst>
          </a:prstGeom>
          <a:ln w="25400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DC2761-2553-E743-8212-A8D1E8A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415"/>
          </a:xfrm>
        </p:spPr>
        <p:txBody>
          <a:bodyPr/>
          <a:lstStyle/>
          <a:p>
            <a:r>
              <a:rPr lang="nb-NO" dirty="0"/>
              <a:t>AKMM – 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5603EA8A-6265-1F42-8C04-C52217B99AA8}"/>
              </a:ext>
            </a:extLst>
          </p:cNvPr>
          <p:cNvSpPr/>
          <p:nvPr/>
        </p:nvSpPr>
        <p:spPr>
          <a:xfrm>
            <a:off x="622582" y="4638904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520C18-A267-4E47-A5D8-1C93245B8F14}"/>
              </a:ext>
            </a:extLst>
          </p:cNvPr>
          <p:cNvSpPr/>
          <p:nvPr/>
        </p:nvSpPr>
        <p:spPr>
          <a:xfrm>
            <a:off x="3005366" y="4447317"/>
            <a:ext cx="1207919" cy="9561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Type Definition Model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3BB76041-113A-8F41-B0A0-AAE0501009C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63257" y="4923912"/>
            <a:ext cx="542109" cy="1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vrundet rektangel 8">
            <a:extLst>
              <a:ext uri="{FF2B5EF4-FFF2-40B4-BE49-F238E27FC236}">
                <a16:creationId xmlns:a16="http://schemas.microsoft.com/office/drawing/2014/main" id="{19CD1D0B-16C5-C848-8EFF-44688452B9D7}"/>
              </a:ext>
            </a:extLst>
          </p:cNvPr>
          <p:cNvSpPr/>
          <p:nvPr/>
        </p:nvSpPr>
        <p:spPr>
          <a:xfrm>
            <a:off x="4755394" y="4539431"/>
            <a:ext cx="1840675" cy="7718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metamodel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1B2411C-827F-3246-BF13-E5DE37678F84}"/>
              </a:ext>
            </a:extLst>
          </p:cNvPr>
          <p:cNvSpPr/>
          <p:nvPr/>
        </p:nvSpPr>
        <p:spPr>
          <a:xfrm>
            <a:off x="679881" y="5722589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9683E875-28AA-D841-A851-15573D53DD8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13285" y="4925379"/>
            <a:ext cx="5421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99712935-29D7-F240-A651-041CA1AFF347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1542920" y="5208920"/>
            <a:ext cx="0" cy="51366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vrundet rektangel 22">
            <a:extLst>
              <a:ext uri="{FF2B5EF4-FFF2-40B4-BE49-F238E27FC236}">
                <a16:creationId xmlns:a16="http://schemas.microsoft.com/office/drawing/2014/main" id="{8EE814F7-2820-4F44-B8BC-8475AE0E7638}"/>
              </a:ext>
            </a:extLst>
          </p:cNvPr>
          <p:cNvSpPr/>
          <p:nvPr/>
        </p:nvSpPr>
        <p:spPr>
          <a:xfrm>
            <a:off x="3292947" y="2033561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19861AB1-56BB-DA4A-914B-E8AEC4279540}"/>
              </a:ext>
            </a:extLst>
          </p:cNvPr>
          <p:cNvSpPr/>
          <p:nvPr/>
        </p:nvSpPr>
        <p:spPr>
          <a:xfrm>
            <a:off x="5675731" y="1841974"/>
            <a:ext cx="1207919" cy="9561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Type Definition Model</a:t>
            </a:r>
          </a:p>
        </p:txBody>
      </p:sp>
      <p:cxnSp>
        <p:nvCxnSpPr>
          <p:cNvPr id="25" name="Rett pil 24">
            <a:extLst>
              <a:ext uri="{FF2B5EF4-FFF2-40B4-BE49-F238E27FC236}">
                <a16:creationId xmlns:a16="http://schemas.microsoft.com/office/drawing/2014/main" id="{7118E051-928D-1241-9887-9532CE0BDF5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133622" y="2318569"/>
            <a:ext cx="542109" cy="1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vrundet rektangel 25">
            <a:extLst>
              <a:ext uri="{FF2B5EF4-FFF2-40B4-BE49-F238E27FC236}">
                <a16:creationId xmlns:a16="http://schemas.microsoft.com/office/drawing/2014/main" id="{9AEA9638-9F9C-2A49-B657-6B545256D6B2}"/>
              </a:ext>
            </a:extLst>
          </p:cNvPr>
          <p:cNvSpPr/>
          <p:nvPr/>
        </p:nvSpPr>
        <p:spPr>
          <a:xfrm>
            <a:off x="7425759" y="1934088"/>
            <a:ext cx="1840675" cy="7718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metamodel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0F5ED1A6-CB73-B04F-9A99-958395EBE49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9266434" y="2314017"/>
            <a:ext cx="699697" cy="6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 27">
            <a:extLst>
              <a:ext uri="{FF2B5EF4-FFF2-40B4-BE49-F238E27FC236}">
                <a16:creationId xmlns:a16="http://schemas.microsoft.com/office/drawing/2014/main" id="{55DA5A5B-A8E0-DC43-A492-954763513FDD}"/>
              </a:ext>
            </a:extLst>
          </p:cNvPr>
          <p:cNvSpPr/>
          <p:nvPr/>
        </p:nvSpPr>
        <p:spPr>
          <a:xfrm>
            <a:off x="7295081" y="4629800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New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125A7843-74C4-4140-B8AF-A143680B6E5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883650" y="2320036"/>
            <a:ext cx="5421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 31">
            <a:extLst>
              <a:ext uri="{FF2B5EF4-FFF2-40B4-BE49-F238E27FC236}">
                <a16:creationId xmlns:a16="http://schemas.microsoft.com/office/drawing/2014/main" id="{E7743EB1-3419-694C-AB67-AFA4E8CFC566}"/>
              </a:ext>
            </a:extLst>
          </p:cNvPr>
          <p:cNvSpPr/>
          <p:nvPr/>
        </p:nvSpPr>
        <p:spPr>
          <a:xfrm>
            <a:off x="9966131" y="2024457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Another</a:t>
            </a:r>
            <a:r>
              <a:rPr lang="nb-NO" dirty="0"/>
              <a:t> New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41" name="Vinkel 40">
            <a:extLst>
              <a:ext uri="{FF2B5EF4-FFF2-40B4-BE49-F238E27FC236}">
                <a16:creationId xmlns:a16="http://schemas.microsoft.com/office/drawing/2014/main" id="{199333AC-BE14-5347-9A66-D0066F44E587}"/>
              </a:ext>
            </a:extLst>
          </p:cNvPr>
          <p:cNvCxnSpPr>
            <a:cxnSpLocks/>
            <a:stCxn id="28" idx="3"/>
            <a:endCxn id="23" idx="2"/>
          </p:cNvCxnSpPr>
          <p:nvPr/>
        </p:nvCxnSpPr>
        <p:spPr>
          <a:xfrm flipH="1" flipV="1">
            <a:off x="4213285" y="2603577"/>
            <a:ext cx="4807874" cy="2315783"/>
          </a:xfrm>
          <a:prstGeom prst="bentConnector4">
            <a:avLst>
              <a:gd name="adj1" fmla="val -4755"/>
              <a:gd name="adj2" fmla="val 56252"/>
            </a:avLst>
          </a:prstGeom>
          <a:ln w="25400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ett pil 47">
            <a:extLst>
              <a:ext uri="{FF2B5EF4-FFF2-40B4-BE49-F238E27FC236}">
                <a16:creationId xmlns:a16="http://schemas.microsoft.com/office/drawing/2014/main" id="{806086F5-0BDD-484A-AAED-E80C983CB946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6596069" y="4919360"/>
            <a:ext cx="699012" cy="6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1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DC2761-2553-E743-8212-A8D1E8AA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AKMM – 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5603EA8A-6265-1F42-8C04-C52217B99AA8}"/>
              </a:ext>
            </a:extLst>
          </p:cNvPr>
          <p:cNvSpPr/>
          <p:nvPr/>
        </p:nvSpPr>
        <p:spPr>
          <a:xfrm>
            <a:off x="3404234" y="4027714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520C18-A267-4E47-A5D8-1C93245B8F14}"/>
              </a:ext>
            </a:extLst>
          </p:cNvPr>
          <p:cNvSpPr/>
          <p:nvPr/>
        </p:nvSpPr>
        <p:spPr>
          <a:xfrm>
            <a:off x="6039763" y="3836127"/>
            <a:ext cx="1207919" cy="9561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Type Definition Model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3BB76041-113A-8F41-B0A0-AAE0501009C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244909" y="4312722"/>
            <a:ext cx="794854" cy="1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vrundet rektangel 8">
            <a:extLst>
              <a:ext uri="{FF2B5EF4-FFF2-40B4-BE49-F238E27FC236}">
                <a16:creationId xmlns:a16="http://schemas.microsoft.com/office/drawing/2014/main" id="{19CD1D0B-16C5-C848-8EFF-44688452B9D7}"/>
              </a:ext>
            </a:extLst>
          </p:cNvPr>
          <p:cNvSpPr/>
          <p:nvPr/>
        </p:nvSpPr>
        <p:spPr>
          <a:xfrm>
            <a:off x="7915274" y="3928241"/>
            <a:ext cx="1840675" cy="7718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metamodel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614F2D47-F6CA-E048-B907-5DE5E3C6BE5E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8835611" y="4700137"/>
            <a:ext cx="1" cy="735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E1B2411C-827F-3246-BF13-E5DE37678F84}"/>
              </a:ext>
            </a:extLst>
          </p:cNvPr>
          <p:cNvSpPr/>
          <p:nvPr/>
        </p:nvSpPr>
        <p:spPr>
          <a:xfrm>
            <a:off x="3461533" y="5426709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9683E875-28AA-D841-A851-15573D53DD8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47682" y="4314189"/>
            <a:ext cx="6675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99712935-29D7-F240-A651-041CA1AFF34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324572" y="4597730"/>
            <a:ext cx="0" cy="82897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7DEC5803-7A19-CF41-8B60-70CDD9DFC015}"/>
              </a:ext>
            </a:extLst>
          </p:cNvPr>
          <p:cNvSpPr/>
          <p:nvPr/>
        </p:nvSpPr>
        <p:spPr>
          <a:xfrm>
            <a:off x="7972572" y="5435813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New </a:t>
            </a:r>
            <a:r>
              <a:rPr lang="nb-NO" dirty="0" err="1"/>
              <a:t>Metamodel</a:t>
            </a:r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C45158D2-8692-A440-BAD1-9CD5BA2F0AC0}"/>
              </a:ext>
            </a:extLst>
          </p:cNvPr>
          <p:cNvSpPr/>
          <p:nvPr/>
        </p:nvSpPr>
        <p:spPr>
          <a:xfrm>
            <a:off x="838200" y="5426709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Initial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FA601D15-214F-0D45-835D-6C84B7C60DFD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2564278" y="5716269"/>
            <a:ext cx="897255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 35">
            <a:extLst>
              <a:ext uri="{FF2B5EF4-FFF2-40B4-BE49-F238E27FC236}">
                <a16:creationId xmlns:a16="http://schemas.microsoft.com/office/drawing/2014/main" id="{B526881B-ADE2-F348-84F2-09C608E84CF4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5187611" y="5716269"/>
            <a:ext cx="2784961" cy="91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09B0306F-A240-0C47-A323-629C18D48228}"/>
              </a:ext>
            </a:extLst>
          </p:cNvPr>
          <p:cNvSpPr/>
          <p:nvPr/>
        </p:nvSpPr>
        <p:spPr>
          <a:xfrm>
            <a:off x="5976132" y="1732209"/>
            <a:ext cx="1207919" cy="51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66" name="Vinkel 65">
            <a:extLst>
              <a:ext uri="{FF2B5EF4-FFF2-40B4-BE49-F238E27FC236}">
                <a16:creationId xmlns:a16="http://schemas.microsoft.com/office/drawing/2014/main" id="{3CC3941E-C7DF-424A-A355-CCE9E9141F53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4427305" y="2478888"/>
            <a:ext cx="2036425" cy="10612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vrundet rektangel 78">
            <a:extLst>
              <a:ext uri="{FF2B5EF4-FFF2-40B4-BE49-F238E27FC236}">
                <a16:creationId xmlns:a16="http://schemas.microsoft.com/office/drawing/2014/main" id="{5F346664-1E45-854B-B9E8-0AB7C08475F3}"/>
              </a:ext>
            </a:extLst>
          </p:cNvPr>
          <p:cNvSpPr/>
          <p:nvPr/>
        </p:nvSpPr>
        <p:spPr>
          <a:xfrm>
            <a:off x="7915274" y="2499405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API</a:t>
            </a:r>
          </a:p>
        </p:txBody>
      </p:sp>
      <p:cxnSp>
        <p:nvCxnSpPr>
          <p:cNvPr id="91" name="Vinkel 90">
            <a:extLst>
              <a:ext uri="{FF2B5EF4-FFF2-40B4-BE49-F238E27FC236}">
                <a16:creationId xmlns:a16="http://schemas.microsoft.com/office/drawing/2014/main" id="{1BEFD3F3-2F2F-9745-B18B-9167EA36D616}"/>
              </a:ext>
            </a:extLst>
          </p:cNvPr>
          <p:cNvCxnSpPr>
            <a:cxnSpLocks/>
            <a:stCxn id="6" idx="0"/>
            <a:endCxn id="79" idx="1"/>
          </p:cNvCxnSpPr>
          <p:nvPr/>
        </p:nvCxnSpPr>
        <p:spPr>
          <a:xfrm rot="5400000" flipH="1" flipV="1">
            <a:off x="6753641" y="2674495"/>
            <a:ext cx="1051714" cy="12715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inkel 93">
            <a:extLst>
              <a:ext uri="{FF2B5EF4-FFF2-40B4-BE49-F238E27FC236}">
                <a16:creationId xmlns:a16="http://schemas.microsoft.com/office/drawing/2014/main" id="{BD4B962E-555E-6F4C-9DD5-2DE203A172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36608" y="1559152"/>
            <a:ext cx="608956" cy="127155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9F097520-D1C7-5B43-8520-11FF777BC804}"/>
              </a:ext>
            </a:extLst>
          </p:cNvPr>
          <p:cNvSpPr txBox="1"/>
          <p:nvPr/>
        </p:nvSpPr>
        <p:spPr>
          <a:xfrm>
            <a:off x="10141086" y="1705783"/>
            <a:ext cx="101348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GraphQL</a:t>
            </a:r>
            <a:endParaRPr lang="nb-NO" dirty="0"/>
          </a:p>
        </p:txBody>
      </p:sp>
      <p:cxnSp>
        <p:nvCxnSpPr>
          <p:cNvPr id="120" name="Vinkel 119">
            <a:extLst>
              <a:ext uri="{FF2B5EF4-FFF2-40B4-BE49-F238E27FC236}">
                <a16:creationId xmlns:a16="http://schemas.microsoft.com/office/drawing/2014/main" id="{E2409F6E-1217-AA42-ABB4-BAA5ACDF55F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H="1" flipV="1">
            <a:off x="3404234" y="4312722"/>
            <a:ext cx="6351715" cy="1467"/>
          </a:xfrm>
          <a:prstGeom prst="bentConnector5">
            <a:avLst>
              <a:gd name="adj1" fmla="val -6973"/>
              <a:gd name="adj2" fmla="val 55526517"/>
              <a:gd name="adj3" fmla="val 107648"/>
            </a:avLst>
          </a:prstGeom>
          <a:ln w="25400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Vinkel 132">
            <a:extLst>
              <a:ext uri="{FF2B5EF4-FFF2-40B4-BE49-F238E27FC236}">
                <a16:creationId xmlns:a16="http://schemas.microsoft.com/office/drawing/2014/main" id="{267EB931-E52E-5B45-8AEA-A554A75C0F72}"/>
              </a:ext>
            </a:extLst>
          </p:cNvPr>
          <p:cNvCxnSpPr>
            <a:stCxn id="20" idx="3"/>
            <a:endCxn id="79" idx="3"/>
          </p:cNvCxnSpPr>
          <p:nvPr/>
        </p:nvCxnSpPr>
        <p:spPr>
          <a:xfrm flipV="1">
            <a:off x="9698650" y="2784413"/>
            <a:ext cx="57299" cy="2940960"/>
          </a:xfrm>
          <a:prstGeom prst="bentConnector3">
            <a:avLst>
              <a:gd name="adj1" fmla="val 16595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4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0668FF-EF55-F94E-A890-A15D4DEB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Autofit/>
          </a:bodyPr>
          <a:lstStyle/>
          <a:p>
            <a:r>
              <a:rPr lang="nb-NO" sz="4000" dirty="0" err="1"/>
              <a:t>Inital</a:t>
            </a:r>
            <a:r>
              <a:rPr lang="nb-NO" sz="4000" dirty="0"/>
              <a:t> </a:t>
            </a:r>
            <a:r>
              <a:rPr lang="nb-NO" sz="4000" dirty="0" err="1"/>
              <a:t>Metamodel</a:t>
            </a:r>
            <a:endParaRPr lang="nb-NO" sz="4000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56A8C6B-45DD-A744-99C6-F42CA9EA8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0"/>
            <a:ext cx="10515599" cy="5195379"/>
          </a:xfrm>
        </p:spPr>
      </p:pic>
    </p:spTree>
    <p:extLst>
      <p:ext uri="{BB962C8B-B14F-4D97-AF65-F5344CB8AC3E}">
        <p14:creationId xmlns:p14="http://schemas.microsoft.com/office/powerpoint/2010/main" val="412676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094CBE-1E32-9C4A-AB23-53698257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000" dirty="0" err="1"/>
              <a:t>Importing</a:t>
            </a:r>
            <a:r>
              <a:rPr lang="nb-NO" sz="4000" dirty="0"/>
              <a:t> OSDU data </a:t>
            </a:r>
            <a:r>
              <a:rPr lang="nb-NO" sz="4000" dirty="0" err="1"/>
              <a:t>definitions</a:t>
            </a:r>
            <a:r>
              <a:rPr lang="nb-NO" sz="4000" dirty="0"/>
              <a:t> </a:t>
            </a:r>
            <a:r>
              <a:rPr lang="nb-NO" sz="4000" dirty="0" err="1"/>
              <a:t>into</a:t>
            </a:r>
            <a:r>
              <a:rPr lang="nb-NO" sz="4000" dirty="0"/>
              <a:t> AKMM</a:t>
            </a:r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C6C4B19D-3C83-BF42-BA01-E67BACCB82AC}"/>
              </a:ext>
            </a:extLst>
          </p:cNvPr>
          <p:cNvGrpSpPr/>
          <p:nvPr/>
        </p:nvGrpSpPr>
        <p:grpSpPr>
          <a:xfrm>
            <a:off x="1248936" y="2842407"/>
            <a:ext cx="2419815" cy="2965157"/>
            <a:chOff x="5129560" y="3031978"/>
            <a:chExt cx="2419815" cy="2965157"/>
          </a:xfrm>
        </p:grpSpPr>
        <p:sp>
          <p:nvSpPr>
            <p:cNvPr id="4" name="Smultring 3">
              <a:extLst>
                <a:ext uri="{FF2B5EF4-FFF2-40B4-BE49-F238E27FC236}">
                  <a16:creationId xmlns:a16="http://schemas.microsoft.com/office/drawing/2014/main" id="{A08802AA-BE3E-B945-8ECB-E50E5D949748}"/>
                </a:ext>
              </a:extLst>
            </p:cNvPr>
            <p:cNvSpPr/>
            <p:nvPr/>
          </p:nvSpPr>
          <p:spPr>
            <a:xfrm>
              <a:off x="5404046" y="3031978"/>
              <a:ext cx="1870841" cy="1797269"/>
            </a:xfrm>
            <a:prstGeom prst="donut">
              <a:avLst>
                <a:gd name="adj" fmla="val 15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5" name="TekstSylinder 4">
              <a:extLst>
                <a:ext uri="{FF2B5EF4-FFF2-40B4-BE49-F238E27FC236}">
                  <a16:creationId xmlns:a16="http://schemas.microsoft.com/office/drawing/2014/main" id="{3579453F-BCC4-6A48-BF93-50E562DDE55B}"/>
                </a:ext>
              </a:extLst>
            </p:cNvPr>
            <p:cNvSpPr txBox="1"/>
            <p:nvPr/>
          </p:nvSpPr>
          <p:spPr>
            <a:xfrm>
              <a:off x="5129560" y="5073805"/>
              <a:ext cx="2419815" cy="923330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pPr algn="ctr"/>
              <a:r>
                <a:rPr lang="nb-NO" dirty="0"/>
                <a:t>OSDU Data Definitions</a:t>
              </a:r>
            </a:p>
            <a:p>
              <a:r>
                <a:rPr lang="nb-NO" dirty="0"/>
                <a:t>       («</a:t>
              </a:r>
              <a:r>
                <a:rPr lang="nb-NO" dirty="0" err="1"/>
                <a:t>Metamodel</a:t>
              </a:r>
              <a:r>
                <a:rPr lang="nb-NO" dirty="0"/>
                <a:t>»)</a:t>
              </a:r>
            </a:p>
            <a:p>
              <a:r>
                <a:rPr lang="nb-NO" dirty="0"/>
                <a:t>              </a:t>
              </a:r>
              <a:r>
                <a:rPr lang="nb-NO" dirty="0" err="1"/>
                <a:t>json</a:t>
              </a:r>
              <a:r>
                <a:rPr lang="nb-NO" dirty="0"/>
                <a:t> files</a:t>
              </a:r>
            </a:p>
          </p:txBody>
        </p:sp>
      </p:grpSp>
      <p:grpSp>
        <p:nvGrpSpPr>
          <p:cNvPr id="7" name="Gruppe 6">
            <a:extLst>
              <a:ext uri="{FF2B5EF4-FFF2-40B4-BE49-F238E27FC236}">
                <a16:creationId xmlns:a16="http://schemas.microsoft.com/office/drawing/2014/main" id="{64C7B854-E837-A441-BED3-321E233FE3BE}"/>
              </a:ext>
            </a:extLst>
          </p:cNvPr>
          <p:cNvGrpSpPr/>
          <p:nvPr/>
        </p:nvGrpSpPr>
        <p:grpSpPr>
          <a:xfrm>
            <a:off x="7313343" y="2842407"/>
            <a:ext cx="2419815" cy="2965157"/>
            <a:chOff x="5129560" y="3031978"/>
            <a:chExt cx="2419815" cy="2965157"/>
          </a:xfrm>
        </p:grpSpPr>
        <p:sp>
          <p:nvSpPr>
            <p:cNvPr id="8" name="Smultring 7">
              <a:extLst>
                <a:ext uri="{FF2B5EF4-FFF2-40B4-BE49-F238E27FC236}">
                  <a16:creationId xmlns:a16="http://schemas.microsoft.com/office/drawing/2014/main" id="{D34A4AEA-762B-0144-9707-C6003F1E765B}"/>
                </a:ext>
              </a:extLst>
            </p:cNvPr>
            <p:cNvSpPr/>
            <p:nvPr/>
          </p:nvSpPr>
          <p:spPr>
            <a:xfrm>
              <a:off x="5404046" y="3031978"/>
              <a:ext cx="1870841" cy="1797269"/>
            </a:xfrm>
            <a:prstGeom prst="donut">
              <a:avLst>
                <a:gd name="adj" fmla="val 15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9" name="TekstSylinder 8">
              <a:extLst>
                <a:ext uri="{FF2B5EF4-FFF2-40B4-BE49-F238E27FC236}">
                  <a16:creationId xmlns:a16="http://schemas.microsoft.com/office/drawing/2014/main" id="{C5CB876C-7554-2A4F-8D97-C2648B9CE6F3}"/>
                </a:ext>
              </a:extLst>
            </p:cNvPr>
            <p:cNvSpPr txBox="1"/>
            <p:nvPr/>
          </p:nvSpPr>
          <p:spPr>
            <a:xfrm>
              <a:off x="5129560" y="5073805"/>
              <a:ext cx="2419815" cy="923330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pPr algn="ctr"/>
              <a:r>
                <a:rPr lang="nb-NO" dirty="0"/>
                <a:t>AKMM </a:t>
              </a:r>
            </a:p>
            <a:p>
              <a:pPr algn="ctr"/>
              <a:r>
                <a:rPr lang="nb-NO" dirty="0"/>
                <a:t>     OSDU </a:t>
              </a:r>
              <a:r>
                <a:rPr lang="nb-NO" dirty="0" err="1"/>
                <a:t>Metamodel</a:t>
              </a:r>
              <a:endParaRPr lang="nb-NO" dirty="0"/>
            </a:p>
            <a:p>
              <a:pPr algn="ctr"/>
              <a:r>
                <a:rPr lang="nb-NO" dirty="0" err="1"/>
                <a:t>json</a:t>
              </a:r>
              <a:r>
                <a:rPr lang="nb-NO" dirty="0"/>
                <a:t> files</a:t>
              </a:r>
            </a:p>
          </p:txBody>
        </p:sp>
      </p:grpSp>
      <p:sp>
        <p:nvSpPr>
          <p:cNvPr id="10" name="Pil høyre 9">
            <a:extLst>
              <a:ext uri="{FF2B5EF4-FFF2-40B4-BE49-F238E27FC236}">
                <a16:creationId xmlns:a16="http://schemas.microsoft.com/office/drawing/2014/main" id="{EF90DDA6-4928-1B43-BE0D-5440D943D905}"/>
              </a:ext>
            </a:extLst>
          </p:cNvPr>
          <p:cNvSpPr/>
          <p:nvPr/>
        </p:nvSpPr>
        <p:spPr>
          <a:xfrm>
            <a:off x="4236534" y="3585020"/>
            <a:ext cx="2509024" cy="31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CAA122B-9BEC-3D44-88FE-BB81DA8DF00F}"/>
              </a:ext>
            </a:extLst>
          </p:cNvPr>
          <p:cNvSpPr txBox="1"/>
          <p:nvPr/>
        </p:nvSpPr>
        <p:spPr>
          <a:xfrm>
            <a:off x="4236534" y="3077737"/>
            <a:ext cx="238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Import and </a:t>
            </a:r>
            <a:r>
              <a:rPr lang="nb-NO" dirty="0" err="1"/>
              <a:t>postprocess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728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100</Words>
  <Application>Microsoft Macintosh PowerPoint</Application>
  <PresentationFormat>Widescreen</PresentationFormat>
  <Paragraphs>45</Paragraphs>
  <Slides>6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AKMM – The Modelling Process</vt:lpstr>
      <vt:lpstr>AKMM – The Modelling Process</vt:lpstr>
      <vt:lpstr>AKMM – The Modelling Process</vt:lpstr>
      <vt:lpstr>AKMM – The Modelling Process</vt:lpstr>
      <vt:lpstr>Inital Metamodel</vt:lpstr>
      <vt:lpstr>Importing OSDU data definitions into AKMM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AKMM – The Modelling Process</dc:title>
  <dc:creator>Dag Rojahn Karlsen</dc:creator>
  <cp:lastModifiedBy>Dag Rojahn Karlsen</cp:lastModifiedBy>
  <cp:revision>4</cp:revision>
  <dcterms:created xsi:type="dcterms:W3CDTF">2022-02-10T13:33:45Z</dcterms:created>
  <dcterms:modified xsi:type="dcterms:W3CDTF">2022-02-11T17:01:01Z</dcterms:modified>
</cp:coreProperties>
</file>