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11"/>
  </p:notesMasterIdLst>
  <p:sldIdLst>
    <p:sldId id="702" r:id="rId2"/>
    <p:sldId id="703" r:id="rId3"/>
    <p:sldId id="606" r:id="rId4"/>
    <p:sldId id="469" r:id="rId5"/>
    <p:sldId id="450" r:id="rId6"/>
    <p:sldId id="339" r:id="rId7"/>
    <p:sldId id="281" r:id="rId8"/>
    <p:sldId id="2077" r:id="rId9"/>
    <p:sldId id="70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3977" autoAdjust="0"/>
  </p:normalViewPr>
  <p:slideViewPr>
    <p:cSldViewPr snapToGrid="0" snapToObjects="1">
      <p:cViewPr varScale="1">
        <p:scale>
          <a:sx n="106" d="100"/>
          <a:sy n="106" d="100"/>
        </p:scale>
        <p:origin x="10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69363-AED2-44C7-B044-35E909169FDC}" type="datetimeFigureOut">
              <a:rPr lang="nb-NO" smtClean="0"/>
              <a:t>18.02.2022</a:t>
            </a:fld>
            <a:endParaRPr lang="nb-NO"/>
          </a:p>
        </p:txBody>
      </p:sp>
      <p:sp>
        <p:nvSpPr>
          <p:cNvPr id="4" name="Plassholder for lysbil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299954-2BE5-4E8A-8853-763FB411F416}" type="slidenum">
              <a:rPr lang="nb-NO" smtClean="0"/>
              <a:t>‹#›</a:t>
            </a:fld>
            <a:endParaRPr lang="nb-NO"/>
          </a:p>
        </p:txBody>
      </p:sp>
    </p:spTree>
    <p:extLst>
      <p:ext uri="{BB962C8B-B14F-4D97-AF65-F5344CB8AC3E}">
        <p14:creationId xmlns:p14="http://schemas.microsoft.com/office/powerpoint/2010/main" val="4154913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2813" y="427038"/>
            <a:ext cx="4960937" cy="3722687"/>
          </a:xfrm>
        </p:spPr>
      </p:sp>
      <p:sp>
        <p:nvSpPr>
          <p:cNvPr id="3" name="Notes Placeholder 2"/>
          <p:cNvSpPr>
            <a:spLocks noGrp="1"/>
          </p:cNvSpPr>
          <p:nvPr>
            <p:ph type="body" idx="1"/>
          </p:nvPr>
        </p:nvSpPr>
        <p:spPr/>
        <p:txBody>
          <a:bodyPr/>
          <a:lstStyle/>
          <a:p>
            <a:r>
              <a:rPr lang="nb-NO" dirty="0"/>
              <a:t>The first METIS tool and concepts were created in an innovation project at Volvo Cars from 1988 to 1991. The most important concepts were discovering and modelling dependent aspects of product structures, processes, organizations and modelling and execution platforms.</a:t>
            </a:r>
          </a:p>
          <a:p>
            <a:r>
              <a:rPr lang="nb-NO" dirty="0"/>
              <a:t>In 2003, following projects at Volvo Cars, Boeing CA and many European and US use-case demonstrators, we discovered the need for  more fine-grained symbolic languages, the IRTV language, and how to model and exploit the practical and tacit knowledge of humans. This was implemented on the METIS tools in 2005. The solutions were offered to Troux Technologies, but they were not ready to take this step. T</a:t>
            </a:r>
          </a:p>
          <a:p>
            <a:r>
              <a:rPr lang="nb-NO" dirty="0"/>
              <a:t>There were many hurdles we had to overwin ranging from tool installation with new users, safe and adequate knowledge capture and sharing, user modelling team involvement,  and competition for systems engineers.</a:t>
            </a:r>
            <a:endParaRPr lang="en-US" dirty="0"/>
          </a:p>
        </p:txBody>
      </p:sp>
      <p:sp>
        <p:nvSpPr>
          <p:cNvPr id="4" name="Slide Number Placeholder 3"/>
          <p:cNvSpPr>
            <a:spLocks noGrp="1"/>
          </p:cNvSpPr>
          <p:nvPr>
            <p:ph type="sldNum" sz="quarter" idx="10"/>
          </p:nvPr>
        </p:nvSpPr>
        <p:spPr/>
        <p:txBody>
          <a:bodyPr/>
          <a:lstStyle/>
          <a:p>
            <a:pPr>
              <a:defRPr/>
            </a:pPr>
            <a:fld id="{D62ECC26-FA6E-41C8-BBDA-C7D10F25C9EB}" type="slidenum">
              <a:rPr lang="nb-NO" smtClean="0"/>
              <a:pPr>
                <a:defRPr/>
              </a:pPr>
              <a:t>3</a:t>
            </a:fld>
            <a:endParaRPr lang="nb-NO"/>
          </a:p>
        </p:txBody>
      </p:sp>
    </p:spTree>
    <p:extLst>
      <p:ext uri="{BB962C8B-B14F-4D97-AF65-F5344CB8AC3E}">
        <p14:creationId xmlns:p14="http://schemas.microsoft.com/office/powerpoint/2010/main" val="1282122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3D3A93B0-4B87-49CE-A7C1-28A8FAF66B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163">
              <a:defRPr sz="4400">
                <a:solidFill>
                  <a:schemeClr val="tx1"/>
                </a:solidFill>
                <a:latin typeface="Arial" panose="020B0604020202020204" pitchFamily="34" charset="0"/>
                <a:ea typeface="ＭＳ Ｐゴシック" panose="020B0600070205080204" pitchFamily="34" charset="-128"/>
              </a:defRPr>
            </a:lvl1pPr>
            <a:lvl2pPr marL="742950" indent="-285750" defTabSz="919163">
              <a:defRPr sz="4400">
                <a:solidFill>
                  <a:schemeClr val="tx1"/>
                </a:solidFill>
                <a:latin typeface="Arial" panose="020B0604020202020204" pitchFamily="34" charset="0"/>
                <a:ea typeface="ＭＳ Ｐゴシック" panose="020B0600070205080204" pitchFamily="34" charset="-128"/>
              </a:defRPr>
            </a:lvl2pPr>
            <a:lvl3pPr marL="1143000" indent="-228600" defTabSz="919163">
              <a:defRPr sz="4400">
                <a:solidFill>
                  <a:schemeClr val="tx1"/>
                </a:solidFill>
                <a:latin typeface="Arial" panose="020B0604020202020204" pitchFamily="34" charset="0"/>
                <a:ea typeface="ＭＳ Ｐゴシック" panose="020B0600070205080204" pitchFamily="34" charset="-128"/>
              </a:defRPr>
            </a:lvl3pPr>
            <a:lvl4pPr marL="1600200" indent="-228600" defTabSz="919163">
              <a:defRPr sz="4400">
                <a:solidFill>
                  <a:schemeClr val="tx1"/>
                </a:solidFill>
                <a:latin typeface="Arial" panose="020B0604020202020204" pitchFamily="34" charset="0"/>
                <a:ea typeface="ＭＳ Ｐゴシック" panose="020B0600070205080204" pitchFamily="34" charset="-128"/>
              </a:defRPr>
            </a:lvl4pPr>
            <a:lvl5pPr marL="2057400" indent="-228600" defTabSz="919163">
              <a:defRPr sz="4400">
                <a:solidFill>
                  <a:schemeClr val="tx1"/>
                </a:solidFill>
                <a:latin typeface="Arial" panose="020B0604020202020204" pitchFamily="34" charset="0"/>
                <a:ea typeface="ＭＳ Ｐゴシック" panose="020B0600070205080204" pitchFamily="34" charset="-128"/>
              </a:defRPr>
            </a:lvl5pPr>
            <a:lvl6pPr marL="2514600" indent="-228600" defTabSz="919163" eaLnBrk="0" fontAlgn="base" hangingPunct="0">
              <a:spcBef>
                <a:spcPct val="0"/>
              </a:spcBef>
              <a:spcAft>
                <a:spcPct val="0"/>
              </a:spcAft>
              <a:defRPr sz="4400">
                <a:solidFill>
                  <a:schemeClr val="tx1"/>
                </a:solidFill>
                <a:latin typeface="Arial" panose="020B0604020202020204" pitchFamily="34" charset="0"/>
                <a:ea typeface="ＭＳ Ｐゴシック" panose="020B0600070205080204" pitchFamily="34" charset="-128"/>
              </a:defRPr>
            </a:lvl6pPr>
            <a:lvl7pPr marL="2971800" indent="-228600" defTabSz="919163" eaLnBrk="0" fontAlgn="base" hangingPunct="0">
              <a:spcBef>
                <a:spcPct val="0"/>
              </a:spcBef>
              <a:spcAft>
                <a:spcPct val="0"/>
              </a:spcAft>
              <a:defRPr sz="4400">
                <a:solidFill>
                  <a:schemeClr val="tx1"/>
                </a:solidFill>
                <a:latin typeface="Arial" panose="020B0604020202020204" pitchFamily="34" charset="0"/>
                <a:ea typeface="ＭＳ Ｐゴシック" panose="020B0600070205080204" pitchFamily="34" charset="-128"/>
              </a:defRPr>
            </a:lvl7pPr>
            <a:lvl8pPr marL="3429000" indent="-228600" defTabSz="919163" eaLnBrk="0" fontAlgn="base" hangingPunct="0">
              <a:spcBef>
                <a:spcPct val="0"/>
              </a:spcBef>
              <a:spcAft>
                <a:spcPct val="0"/>
              </a:spcAft>
              <a:defRPr sz="4400">
                <a:solidFill>
                  <a:schemeClr val="tx1"/>
                </a:solidFill>
                <a:latin typeface="Arial" panose="020B0604020202020204" pitchFamily="34" charset="0"/>
                <a:ea typeface="ＭＳ Ｐゴシック" panose="020B0600070205080204" pitchFamily="34" charset="-128"/>
              </a:defRPr>
            </a:lvl8pPr>
            <a:lvl9pPr marL="3886200" indent="-228600" defTabSz="919163" eaLnBrk="0" fontAlgn="base" hangingPunct="0">
              <a:spcBef>
                <a:spcPct val="0"/>
              </a:spcBef>
              <a:spcAft>
                <a:spcPct val="0"/>
              </a:spcAft>
              <a:defRPr sz="4400">
                <a:solidFill>
                  <a:schemeClr val="tx1"/>
                </a:solidFill>
                <a:latin typeface="Arial" panose="020B0604020202020204" pitchFamily="34" charset="0"/>
                <a:ea typeface="ＭＳ Ｐゴシック" panose="020B0600070205080204" pitchFamily="34" charset="-128"/>
              </a:defRPr>
            </a:lvl9pPr>
          </a:lstStyle>
          <a:p>
            <a:fld id="{0EAB357B-916B-4815-9FDB-84AE6C637514}" type="slidenum">
              <a:rPr lang="nb-NO" altLang="en-US" sz="1200"/>
              <a:pPr/>
              <a:t>4</a:t>
            </a:fld>
            <a:endParaRPr lang="nb-NO" altLang="en-US" sz="1200"/>
          </a:p>
        </p:txBody>
      </p:sp>
      <p:sp>
        <p:nvSpPr>
          <p:cNvPr id="9219" name="Rectangle 2">
            <a:extLst>
              <a:ext uri="{FF2B5EF4-FFF2-40B4-BE49-F238E27FC236}">
                <a16:creationId xmlns:a16="http://schemas.microsoft.com/office/drawing/2014/main" id="{9CF6A1BD-9D7E-4716-811F-A3EAA1AD9431}"/>
              </a:ext>
            </a:extLst>
          </p:cNvPr>
          <p:cNvSpPr>
            <a:spLocks noGrp="1" noRot="1" noChangeAspect="1" noChangeArrowheads="1" noTextEdit="1"/>
          </p:cNvSpPr>
          <p:nvPr>
            <p:ph type="sldImg"/>
          </p:nvPr>
        </p:nvSpPr>
        <p:spPr>
          <a:xfrm>
            <a:off x="1181100" y="695325"/>
            <a:ext cx="4651375" cy="3487738"/>
          </a:xfrm>
          <a:ln/>
        </p:spPr>
      </p:sp>
      <p:sp>
        <p:nvSpPr>
          <p:cNvPr id="9220" name="Rectangle 3">
            <a:extLst>
              <a:ext uri="{FF2B5EF4-FFF2-40B4-BE49-F238E27FC236}">
                <a16:creationId xmlns:a16="http://schemas.microsoft.com/office/drawing/2014/main" id="{45FE7B01-7733-45C5-AAEE-3CB64352CAAD}"/>
              </a:ext>
            </a:extLst>
          </p:cNvPr>
          <p:cNvSpPr>
            <a:spLocks noGrp="1"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figure illustrates the Pragmatic Learning Process (PLP) from Data to Information, through views and templates, to Knowledge through associations to more views and structures, to Competence through associations to actions and tasks, to Skill by performing work, to Experience by varying work environments, to Methods evolution through gradual improvement and open innovation, which generates new Data.</a:t>
            </a:r>
          </a:p>
          <a:p>
            <a:pPr eaLnBrk="1" hangingPunct="1"/>
            <a:r>
              <a:rPr lang="en-US" altLang="en-US"/>
              <a:t>The understanding and importance of Pragmatic Learning has emerged since 2001, and has been a core concept for the AKM technology development and discoveries. Active Knowledge is created in Enterprise Knowledge Spaces, and used to plan, execute, govern and support work. Pedagogues use the terms Situated or Work-sensitive Knowledge, and recognize that knowledge exists in our brain as mental models, consisting of multi-dimensional reflective aspects. The properties of mental models, Reflective views, Repetitive task-patterns, Replicable templates and Reusable knowledge spaces, are  very similar to the properties of the multi-dimensional Workspaces and Enterprise Knowledge Spaces discovered by the agile approach to Enterprise Modelling, as discovered by AKM.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05162E20-9B73-4EB5-A946-42D4C53A11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sz="2800">
                <a:solidFill>
                  <a:schemeClr val="tx1"/>
                </a:solidFill>
                <a:latin typeface="Futura XBlkCn BT" pitchFamily="34" charset="0"/>
              </a:defRPr>
            </a:lvl1pPr>
            <a:lvl2pPr marL="742950" indent="-285750" defTabSz="923925">
              <a:defRPr sz="2800">
                <a:solidFill>
                  <a:schemeClr val="tx1"/>
                </a:solidFill>
                <a:latin typeface="Futura XBlkCn BT" pitchFamily="34" charset="0"/>
              </a:defRPr>
            </a:lvl2pPr>
            <a:lvl3pPr marL="1143000" indent="-228600" defTabSz="923925">
              <a:defRPr sz="2800">
                <a:solidFill>
                  <a:schemeClr val="tx1"/>
                </a:solidFill>
                <a:latin typeface="Futura XBlkCn BT" pitchFamily="34" charset="0"/>
              </a:defRPr>
            </a:lvl3pPr>
            <a:lvl4pPr marL="1600200" indent="-228600" defTabSz="923925">
              <a:defRPr sz="2800">
                <a:solidFill>
                  <a:schemeClr val="tx1"/>
                </a:solidFill>
                <a:latin typeface="Futura XBlkCn BT" pitchFamily="34" charset="0"/>
              </a:defRPr>
            </a:lvl4pPr>
            <a:lvl5pPr marL="2057400" indent="-228600" defTabSz="923925">
              <a:defRPr sz="2800">
                <a:solidFill>
                  <a:schemeClr val="tx1"/>
                </a:solidFill>
                <a:latin typeface="Futura XBlkCn BT" pitchFamily="34" charset="0"/>
              </a:defRPr>
            </a:lvl5pPr>
            <a:lvl6pPr marL="2514600" indent="-228600" defTabSz="923925" eaLnBrk="0" fontAlgn="base" hangingPunct="0">
              <a:spcBef>
                <a:spcPct val="0"/>
              </a:spcBef>
              <a:spcAft>
                <a:spcPct val="0"/>
              </a:spcAft>
              <a:defRPr sz="2800">
                <a:solidFill>
                  <a:schemeClr val="tx1"/>
                </a:solidFill>
                <a:latin typeface="Futura XBlkCn BT" pitchFamily="34" charset="0"/>
              </a:defRPr>
            </a:lvl6pPr>
            <a:lvl7pPr marL="2971800" indent="-228600" defTabSz="923925" eaLnBrk="0" fontAlgn="base" hangingPunct="0">
              <a:spcBef>
                <a:spcPct val="0"/>
              </a:spcBef>
              <a:spcAft>
                <a:spcPct val="0"/>
              </a:spcAft>
              <a:defRPr sz="2800">
                <a:solidFill>
                  <a:schemeClr val="tx1"/>
                </a:solidFill>
                <a:latin typeface="Futura XBlkCn BT" pitchFamily="34" charset="0"/>
              </a:defRPr>
            </a:lvl7pPr>
            <a:lvl8pPr marL="3429000" indent="-228600" defTabSz="923925" eaLnBrk="0" fontAlgn="base" hangingPunct="0">
              <a:spcBef>
                <a:spcPct val="0"/>
              </a:spcBef>
              <a:spcAft>
                <a:spcPct val="0"/>
              </a:spcAft>
              <a:defRPr sz="2800">
                <a:solidFill>
                  <a:schemeClr val="tx1"/>
                </a:solidFill>
                <a:latin typeface="Futura XBlkCn BT" pitchFamily="34" charset="0"/>
              </a:defRPr>
            </a:lvl8pPr>
            <a:lvl9pPr marL="3886200" indent="-228600" defTabSz="923925" eaLnBrk="0" fontAlgn="base" hangingPunct="0">
              <a:spcBef>
                <a:spcPct val="0"/>
              </a:spcBef>
              <a:spcAft>
                <a:spcPct val="0"/>
              </a:spcAft>
              <a:defRPr sz="2800">
                <a:solidFill>
                  <a:schemeClr val="tx1"/>
                </a:solidFill>
                <a:latin typeface="Futura XBlkCn BT" pitchFamily="34" charset="0"/>
              </a:defRPr>
            </a:lvl9pPr>
          </a:lstStyle>
          <a:p>
            <a:fld id="{F3358628-C8D1-4914-AE7D-CCDECA6D98CE}" type="slidenum">
              <a:rPr lang="en-US"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30723" name="Rectangle 2">
            <a:extLst>
              <a:ext uri="{FF2B5EF4-FFF2-40B4-BE49-F238E27FC236}">
                <a16:creationId xmlns:a16="http://schemas.microsoft.com/office/drawing/2014/main" id="{34FC3B80-4E56-4DE7-907D-3B6A29D66121}"/>
              </a:ext>
            </a:extLst>
          </p:cNvPr>
          <p:cNvSpPr>
            <a:spLocks noRot="1" noChangeArrowheads="1" noTextEdit="1"/>
          </p:cNvSpPr>
          <p:nvPr>
            <p:ph type="sldImg"/>
          </p:nvPr>
        </p:nvSpPr>
        <p:spPr>
          <a:xfrm>
            <a:off x="1270000" y="720725"/>
            <a:ext cx="4800600" cy="3602038"/>
          </a:xfrm>
          <a:ln/>
        </p:spPr>
      </p:sp>
      <p:sp>
        <p:nvSpPr>
          <p:cNvPr id="30724" name="Rectangle 3">
            <a:extLst>
              <a:ext uri="{FF2B5EF4-FFF2-40B4-BE49-F238E27FC236}">
                <a16:creationId xmlns:a16="http://schemas.microsoft.com/office/drawing/2014/main" id="{05F9F548-D1E2-49B4-83B3-E92FAC35E7DA}"/>
              </a:ext>
            </a:extLst>
          </p:cNvPr>
          <p:cNvSpPr>
            <a:spLocks noGrp="1" noChangeArrowheads="1"/>
          </p:cNvSpPr>
          <p:nvPr>
            <p:ph type="body" idx="1"/>
          </p:nvPr>
        </p:nvSpPr>
        <p:spPr>
          <a:xfrm>
            <a:off x="974725" y="4565650"/>
            <a:ext cx="5365750" cy="4314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Core Platform:</a:t>
            </a:r>
          </a:p>
          <a:p>
            <a:r>
              <a:rPr lang="en-US" altLang="en-US"/>
              <a:t>The main emphasis on this slide is that we still have product within the platform that can be sold stand alone for Custom solutions. </a:t>
            </a:r>
          </a:p>
          <a:p>
            <a:r>
              <a:rPr lang="en-US" altLang="en-US"/>
              <a:t>We will work on a case by case basis to grandfather existing install base to the common platform. </a:t>
            </a:r>
          </a:p>
          <a:p>
            <a:r>
              <a:rPr lang="en-US" altLang="en-US"/>
              <a:t>We will continue to invest in making the platform “well formed” and tightly integrated so that we this core technology base can more easily support the applications development, partners, customers and services organizations as they extend from it.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5E235A53-B050-754D-BAF3-CC353CEF9E0F}" type="slidenum">
              <a:rPr lang="nb-NO" smtClean="0"/>
              <a:t>‹#›</a:t>
            </a:fld>
            <a:endParaRPr lang="nb-NO"/>
          </a:p>
        </p:txBody>
      </p:sp>
    </p:spTree>
    <p:extLst>
      <p:ext uri="{BB962C8B-B14F-4D97-AF65-F5344CB8AC3E}">
        <p14:creationId xmlns:p14="http://schemas.microsoft.com/office/powerpoint/2010/main" val="574832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5E235A53-B050-754D-BAF3-CC353CEF9E0F}" type="slidenum">
              <a:rPr lang="nb-NO" smtClean="0"/>
              <a:t>‹#›</a:t>
            </a:fld>
            <a:endParaRPr lang="nb-NO"/>
          </a:p>
        </p:txBody>
      </p:sp>
    </p:spTree>
    <p:extLst>
      <p:ext uri="{BB962C8B-B14F-4D97-AF65-F5344CB8AC3E}">
        <p14:creationId xmlns:p14="http://schemas.microsoft.com/office/powerpoint/2010/main" val="3423646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5E235A53-B050-754D-BAF3-CC353CEF9E0F}" type="slidenum">
              <a:rPr lang="nb-NO" smtClean="0"/>
              <a:t>‹#›</a:t>
            </a:fld>
            <a:endParaRPr lang="nb-NO"/>
          </a:p>
        </p:txBody>
      </p:sp>
    </p:spTree>
    <p:extLst>
      <p:ext uri="{BB962C8B-B14F-4D97-AF65-F5344CB8AC3E}">
        <p14:creationId xmlns:p14="http://schemas.microsoft.com/office/powerpoint/2010/main" val="1546267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042988" y="1052513"/>
            <a:ext cx="7415212" cy="792162"/>
          </a:xfrm>
        </p:spPr>
        <p:txBody>
          <a:bodyPr/>
          <a:lstStyle/>
          <a:p>
            <a:r>
              <a:rPr lang="en-US"/>
              <a:t>Click to edit Master title style</a:t>
            </a:r>
          </a:p>
        </p:txBody>
      </p:sp>
      <p:sp>
        <p:nvSpPr>
          <p:cNvPr id="3" name="ClipArt Placeholder 2"/>
          <p:cNvSpPr>
            <a:spLocks noGrp="1"/>
          </p:cNvSpPr>
          <p:nvPr>
            <p:ph type="clipArt" sz="half" idx="1"/>
          </p:nvPr>
        </p:nvSpPr>
        <p:spPr>
          <a:xfrm>
            <a:off x="684213" y="1916113"/>
            <a:ext cx="3924300" cy="4210050"/>
          </a:xfrm>
        </p:spPr>
        <p:txBody>
          <a:bodyPr/>
          <a:lstStyle/>
          <a:p>
            <a:pPr lvl="0"/>
            <a:endParaRPr lang="en-US" noProof="0"/>
          </a:p>
        </p:txBody>
      </p:sp>
      <p:sp>
        <p:nvSpPr>
          <p:cNvPr id="4" name="Text Placeholder 3"/>
          <p:cNvSpPr>
            <a:spLocks noGrp="1"/>
          </p:cNvSpPr>
          <p:nvPr>
            <p:ph type="body" sz="half" idx="2"/>
          </p:nvPr>
        </p:nvSpPr>
        <p:spPr>
          <a:xfrm>
            <a:off x="4760913" y="1916113"/>
            <a:ext cx="3925887" cy="421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B44F626D-1650-45D5-A2B2-2FF96C1DCF85}"/>
              </a:ext>
            </a:extLst>
          </p:cNvPr>
          <p:cNvSpPr>
            <a:spLocks noGrp="1" noChangeArrowheads="1"/>
          </p:cNvSpPr>
          <p:nvPr>
            <p:ph type="dt" sz="half" idx="10"/>
          </p:nvPr>
        </p:nvSpPr>
        <p:spPr>
          <a:ln/>
        </p:spPr>
        <p:txBody>
          <a:bodyPr/>
          <a:lstStyle>
            <a:lvl1pPr>
              <a:defRPr/>
            </a:lvl1pPr>
          </a:lstStyle>
          <a:p>
            <a:pPr>
              <a:defRPr/>
            </a:pPr>
            <a:endParaRPr lang="nb-NO"/>
          </a:p>
        </p:txBody>
      </p:sp>
      <p:sp>
        <p:nvSpPr>
          <p:cNvPr id="6" name="Rectangle 4">
            <a:extLst>
              <a:ext uri="{FF2B5EF4-FFF2-40B4-BE49-F238E27FC236}">
                <a16:creationId xmlns:a16="http://schemas.microsoft.com/office/drawing/2014/main" id="{E337D61E-C50A-486C-A5E9-449A3F7E9FBB}"/>
              </a:ext>
            </a:extLst>
          </p:cNvPr>
          <p:cNvSpPr>
            <a:spLocks noGrp="1" noChangeArrowheads="1"/>
          </p:cNvSpPr>
          <p:nvPr>
            <p:ph type="ftr" sz="quarter" idx="11"/>
          </p:nvPr>
        </p:nvSpPr>
        <p:spPr>
          <a:ln/>
        </p:spPr>
        <p:txBody>
          <a:bodyPr/>
          <a:lstStyle>
            <a:lvl1pPr>
              <a:defRPr/>
            </a:lvl1pPr>
          </a:lstStyle>
          <a:p>
            <a:pPr>
              <a:defRPr/>
            </a:pPr>
            <a:endParaRPr lang="nb-NO"/>
          </a:p>
        </p:txBody>
      </p:sp>
      <p:sp>
        <p:nvSpPr>
          <p:cNvPr id="7" name="Rectangle 5">
            <a:extLst>
              <a:ext uri="{FF2B5EF4-FFF2-40B4-BE49-F238E27FC236}">
                <a16:creationId xmlns:a16="http://schemas.microsoft.com/office/drawing/2014/main" id="{2A26CD19-29DA-48AF-922C-E45364A236B1}"/>
              </a:ext>
            </a:extLst>
          </p:cNvPr>
          <p:cNvSpPr>
            <a:spLocks noGrp="1" noChangeArrowheads="1"/>
          </p:cNvSpPr>
          <p:nvPr>
            <p:ph type="sldNum" sz="quarter" idx="12"/>
          </p:nvPr>
        </p:nvSpPr>
        <p:spPr>
          <a:ln/>
        </p:spPr>
        <p:txBody>
          <a:bodyPr/>
          <a:lstStyle>
            <a:lvl1pPr>
              <a:defRPr/>
            </a:lvl1pPr>
          </a:lstStyle>
          <a:p>
            <a:fld id="{A2B3721F-48E7-4CA9-8DD2-D963A9EAE072}" type="slidenum">
              <a:rPr lang="nb-NO" altLang="en-US"/>
              <a:pPr/>
              <a:t>‹#›</a:t>
            </a:fld>
            <a:endParaRPr lang="nb-NO" altLang="en-US"/>
          </a:p>
        </p:txBody>
      </p:sp>
    </p:spTree>
    <p:extLst>
      <p:ext uri="{BB962C8B-B14F-4D97-AF65-F5344CB8AC3E}">
        <p14:creationId xmlns:p14="http://schemas.microsoft.com/office/powerpoint/2010/main" val="59363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5E235A53-B050-754D-BAF3-CC353CEF9E0F}" type="slidenum">
              <a:rPr lang="nb-NO" smtClean="0"/>
              <a:t>‹#›</a:t>
            </a:fld>
            <a:endParaRPr lang="nb-NO"/>
          </a:p>
        </p:txBody>
      </p:sp>
    </p:spTree>
    <p:extLst>
      <p:ext uri="{BB962C8B-B14F-4D97-AF65-F5344CB8AC3E}">
        <p14:creationId xmlns:p14="http://schemas.microsoft.com/office/powerpoint/2010/main" val="1194519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5E235A53-B050-754D-BAF3-CC353CEF9E0F}" type="slidenum">
              <a:rPr lang="nb-NO" smtClean="0"/>
              <a:t>‹#›</a:t>
            </a:fld>
            <a:endParaRPr lang="nb-NO"/>
          </a:p>
        </p:txBody>
      </p:sp>
    </p:spTree>
    <p:extLst>
      <p:ext uri="{BB962C8B-B14F-4D97-AF65-F5344CB8AC3E}">
        <p14:creationId xmlns:p14="http://schemas.microsoft.com/office/powerpoint/2010/main" val="117961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5E235A53-B050-754D-BAF3-CC353CEF9E0F}" type="slidenum">
              <a:rPr lang="nb-NO" smtClean="0"/>
              <a:t>‹#›</a:t>
            </a:fld>
            <a:endParaRPr lang="nb-NO"/>
          </a:p>
        </p:txBody>
      </p:sp>
    </p:spTree>
    <p:extLst>
      <p:ext uri="{BB962C8B-B14F-4D97-AF65-F5344CB8AC3E}">
        <p14:creationId xmlns:p14="http://schemas.microsoft.com/office/powerpoint/2010/main" val="384872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5E235A53-B050-754D-BAF3-CC353CEF9E0F}" type="slidenum">
              <a:rPr lang="nb-NO" smtClean="0"/>
              <a:t>‹#›</a:t>
            </a:fld>
            <a:endParaRPr lang="nb-NO"/>
          </a:p>
        </p:txBody>
      </p:sp>
    </p:spTree>
    <p:extLst>
      <p:ext uri="{BB962C8B-B14F-4D97-AF65-F5344CB8AC3E}">
        <p14:creationId xmlns:p14="http://schemas.microsoft.com/office/powerpoint/2010/main" val="410886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5E235A53-B050-754D-BAF3-CC353CEF9E0F}" type="slidenum">
              <a:rPr lang="nb-NO" smtClean="0"/>
              <a:t>‹#›</a:t>
            </a:fld>
            <a:endParaRPr lang="nb-NO"/>
          </a:p>
        </p:txBody>
      </p:sp>
    </p:spTree>
    <p:extLst>
      <p:ext uri="{BB962C8B-B14F-4D97-AF65-F5344CB8AC3E}">
        <p14:creationId xmlns:p14="http://schemas.microsoft.com/office/powerpoint/2010/main" val="378457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5E235A53-B050-754D-BAF3-CC353CEF9E0F}" type="slidenum">
              <a:rPr lang="nb-NO" smtClean="0"/>
              <a:t>‹#›</a:t>
            </a:fld>
            <a:endParaRPr lang="nb-NO"/>
          </a:p>
        </p:txBody>
      </p:sp>
    </p:spTree>
    <p:extLst>
      <p:ext uri="{BB962C8B-B14F-4D97-AF65-F5344CB8AC3E}">
        <p14:creationId xmlns:p14="http://schemas.microsoft.com/office/powerpoint/2010/main" val="99906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5E235A53-B050-754D-BAF3-CC353CEF9E0F}" type="slidenum">
              <a:rPr lang="nb-NO" smtClean="0"/>
              <a:t>‹#›</a:t>
            </a:fld>
            <a:endParaRPr lang="nb-NO"/>
          </a:p>
        </p:txBody>
      </p:sp>
    </p:spTree>
    <p:extLst>
      <p:ext uri="{BB962C8B-B14F-4D97-AF65-F5344CB8AC3E}">
        <p14:creationId xmlns:p14="http://schemas.microsoft.com/office/powerpoint/2010/main" val="384794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5E235A53-B050-754D-BAF3-CC353CEF9E0F}" type="slidenum">
              <a:rPr lang="nb-NO" smtClean="0"/>
              <a:t>‹#›</a:t>
            </a:fld>
            <a:endParaRPr lang="nb-NO"/>
          </a:p>
        </p:txBody>
      </p:sp>
    </p:spTree>
    <p:extLst>
      <p:ext uri="{BB962C8B-B14F-4D97-AF65-F5344CB8AC3E}">
        <p14:creationId xmlns:p14="http://schemas.microsoft.com/office/powerpoint/2010/main" val="1022990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nb-NO"/>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35A53-B050-754D-BAF3-CC353CEF9E0F}" type="slidenum">
              <a:rPr lang="nb-NO" smtClean="0"/>
              <a:t>‹#›</a:t>
            </a:fld>
            <a:endParaRPr lang="nb-NO"/>
          </a:p>
        </p:txBody>
      </p:sp>
    </p:spTree>
    <p:extLst>
      <p:ext uri="{BB962C8B-B14F-4D97-AF65-F5344CB8AC3E}">
        <p14:creationId xmlns:p14="http://schemas.microsoft.com/office/powerpoint/2010/main" val="1569184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16icon-g-ea-planning.jpg%20%20%20%20%20%20%20%20%20%20%20%20%20%20%20%20%20%20%20%20%20%20%20%20%20%20%20%20%20%20%20%20%20%20%20%20%20%20%20%20%20001D7C34%0cMacintosh%20HD%20%20%20%20%20%20%20%20%20%20%20%20%20%20%20%20%20%20%20BBA78A09:" TargetMode="External"/><Relationship Id="rId3" Type="http://schemas.openxmlformats.org/officeDocument/2006/relationships/image" Target="../media/image5.jpe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16icon-g-roadmapping.jpg%20%20%20%20%20%20%20%20%20%20%20%20%20%20%20%20%20%20%20%20%20%20%20%20%20%20%20%20%20%20%20%20%20%20%20%20%20%20%20%20%20001D7C34%0cMacintosh%20HD%20%20%20%20%20%20%20%20%20%20%20%20%20%20%20%20%20%20%20BBA78A09:" TargetMode="External"/><Relationship Id="rId5" Type="http://schemas.openxmlformats.org/officeDocument/2006/relationships/image" Target="../media/image6.jpeg"/><Relationship Id="rId4" Type="http://schemas.openxmlformats.org/officeDocument/2006/relationships/image" Target="%1eicon-g-app-rationalization.jpg%20%20%20%20%20%20%20%20%20%20%20%20%20%20%20%20%20%20%20%20%20%20%20%20%20%20%20%20%20%20%20%20%20001D7C34%0cMacintosh%20HD%20%20%20%20%20%20%20%20%20%20%20%20%20%20%20%20%20%20%20BBA78A09:" TargetMode="Externa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26BD-33A5-4880-930A-B91763403544}"/>
              </a:ext>
            </a:extLst>
          </p:cNvPr>
          <p:cNvSpPr>
            <a:spLocks noGrp="1"/>
          </p:cNvSpPr>
          <p:nvPr>
            <p:ph type="ctrTitle"/>
          </p:nvPr>
        </p:nvSpPr>
        <p:spPr>
          <a:xfrm>
            <a:off x="685800" y="1748117"/>
            <a:ext cx="7772400" cy="2142566"/>
          </a:xfrm>
        </p:spPr>
        <p:txBody>
          <a:bodyPr>
            <a:normAutofit/>
          </a:bodyPr>
          <a:lstStyle/>
          <a:p>
            <a:r>
              <a:rPr lang="nb-NO" sz="5400" b="1" dirty="0"/>
              <a:t>KAVCA </a:t>
            </a:r>
            <a:br>
              <a:rPr lang="nb-NO" sz="5400" dirty="0"/>
            </a:br>
            <a:r>
              <a:rPr lang="nb-NO" sz="4400" dirty="0"/>
              <a:t>AKM History and Background</a:t>
            </a:r>
            <a:endParaRPr lang="en-US" sz="4400" dirty="0"/>
          </a:p>
        </p:txBody>
      </p:sp>
      <p:sp>
        <p:nvSpPr>
          <p:cNvPr id="3" name="Subtitle 2">
            <a:extLst>
              <a:ext uri="{FF2B5EF4-FFF2-40B4-BE49-F238E27FC236}">
                <a16:creationId xmlns:a16="http://schemas.microsoft.com/office/drawing/2014/main" id="{27850A2E-830C-422D-889E-BD3A7D66C744}"/>
              </a:ext>
            </a:extLst>
          </p:cNvPr>
          <p:cNvSpPr>
            <a:spLocks noGrp="1"/>
          </p:cNvSpPr>
          <p:nvPr>
            <p:ph type="subTitle" idx="1"/>
          </p:nvPr>
        </p:nvSpPr>
        <p:spPr>
          <a:xfrm>
            <a:off x="1143000" y="4799291"/>
            <a:ext cx="6858000" cy="1018803"/>
          </a:xfrm>
        </p:spPr>
        <p:txBody>
          <a:bodyPr>
            <a:normAutofit/>
          </a:bodyPr>
          <a:lstStyle/>
          <a:p>
            <a:r>
              <a:rPr lang="nb-NO" dirty="0"/>
              <a:t>The evolution of Active Knowledge Modelling and  exploitation of Practical Knowledge and Digital AKMs.</a:t>
            </a:r>
          </a:p>
          <a:p>
            <a:endParaRPr lang="en-US" dirty="0"/>
          </a:p>
        </p:txBody>
      </p:sp>
      <p:pic>
        <p:nvPicPr>
          <p:cNvPr id="5" name="Picture 4">
            <a:extLst>
              <a:ext uri="{FF2B5EF4-FFF2-40B4-BE49-F238E27FC236}">
                <a16:creationId xmlns:a16="http://schemas.microsoft.com/office/drawing/2014/main" id="{3EEE6C44-BD92-45DF-80B3-C133999FFC74}"/>
              </a:ext>
            </a:extLst>
          </p:cNvPr>
          <p:cNvPicPr>
            <a:picLocks noChangeAspect="1"/>
          </p:cNvPicPr>
          <p:nvPr/>
        </p:nvPicPr>
        <p:blipFill>
          <a:blip r:embed="rId2"/>
          <a:stretch>
            <a:fillRect/>
          </a:stretch>
        </p:blipFill>
        <p:spPr>
          <a:xfrm>
            <a:off x="6560916" y="250795"/>
            <a:ext cx="2329116" cy="1398710"/>
          </a:xfrm>
          <a:prstGeom prst="rect">
            <a:avLst/>
          </a:prstGeom>
        </p:spPr>
      </p:pic>
    </p:spTree>
    <p:extLst>
      <p:ext uri="{BB962C8B-B14F-4D97-AF65-F5344CB8AC3E}">
        <p14:creationId xmlns:p14="http://schemas.microsoft.com/office/powerpoint/2010/main" val="2979661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9A77-AE5F-4DDC-B30B-584485C0CA3B}"/>
              </a:ext>
            </a:extLst>
          </p:cNvPr>
          <p:cNvSpPr>
            <a:spLocks noGrp="1"/>
          </p:cNvSpPr>
          <p:nvPr>
            <p:ph type="title"/>
          </p:nvPr>
        </p:nvSpPr>
        <p:spPr>
          <a:xfrm>
            <a:off x="628650" y="513975"/>
            <a:ext cx="7886700" cy="1025114"/>
          </a:xfrm>
        </p:spPr>
        <p:txBody>
          <a:bodyPr/>
          <a:lstStyle/>
          <a:p>
            <a:r>
              <a:rPr lang="nb-NO" dirty="0"/>
              <a:t>Contents</a:t>
            </a:r>
            <a:endParaRPr lang="en-US" dirty="0"/>
          </a:p>
        </p:txBody>
      </p:sp>
      <p:sp>
        <p:nvSpPr>
          <p:cNvPr id="3" name="Content Placeholder 2">
            <a:extLst>
              <a:ext uri="{FF2B5EF4-FFF2-40B4-BE49-F238E27FC236}">
                <a16:creationId xmlns:a16="http://schemas.microsoft.com/office/drawing/2014/main" id="{7DB368A6-0182-4B30-AB75-0D1D1EB13EF0}"/>
              </a:ext>
            </a:extLst>
          </p:cNvPr>
          <p:cNvSpPr>
            <a:spLocks noGrp="1"/>
          </p:cNvSpPr>
          <p:nvPr>
            <p:ph idx="1"/>
          </p:nvPr>
        </p:nvSpPr>
        <p:spPr>
          <a:xfrm>
            <a:off x="628650" y="2384613"/>
            <a:ext cx="7886700" cy="3792350"/>
          </a:xfrm>
        </p:spPr>
        <p:txBody>
          <a:bodyPr/>
          <a:lstStyle/>
          <a:p>
            <a:endParaRPr lang="nb-NO" dirty="0"/>
          </a:p>
          <a:p>
            <a:r>
              <a:rPr lang="nb-NO" dirty="0"/>
              <a:t>The history of AKM Modeling</a:t>
            </a:r>
          </a:p>
          <a:p>
            <a:r>
              <a:rPr lang="nb-NO" dirty="0"/>
              <a:t>The AKM Technology Foundations</a:t>
            </a:r>
          </a:p>
          <a:p>
            <a:r>
              <a:rPr lang="nb-NO" dirty="0"/>
              <a:t>The AKM Pilot and R&amp;D projects</a:t>
            </a:r>
          </a:p>
          <a:p>
            <a:r>
              <a:rPr lang="nb-NO" dirty="0"/>
              <a:t>The KAVCA Business Idea</a:t>
            </a:r>
          </a:p>
          <a:p>
            <a:endParaRPr lang="nb-NO" dirty="0"/>
          </a:p>
          <a:p>
            <a:endParaRPr lang="nb-NO" dirty="0"/>
          </a:p>
          <a:p>
            <a:endParaRPr lang="nb-NO" dirty="0"/>
          </a:p>
          <a:p>
            <a:endParaRPr lang="en-US" dirty="0"/>
          </a:p>
        </p:txBody>
      </p:sp>
      <p:pic>
        <p:nvPicPr>
          <p:cNvPr id="5" name="Picture 4">
            <a:extLst>
              <a:ext uri="{FF2B5EF4-FFF2-40B4-BE49-F238E27FC236}">
                <a16:creationId xmlns:a16="http://schemas.microsoft.com/office/drawing/2014/main" id="{81E4E933-4F89-4BA7-833A-B457A0930170}"/>
              </a:ext>
            </a:extLst>
          </p:cNvPr>
          <p:cNvPicPr>
            <a:picLocks noChangeAspect="1"/>
          </p:cNvPicPr>
          <p:nvPr/>
        </p:nvPicPr>
        <p:blipFill>
          <a:blip r:embed="rId2"/>
          <a:stretch>
            <a:fillRect/>
          </a:stretch>
        </p:blipFill>
        <p:spPr>
          <a:xfrm>
            <a:off x="6859836" y="529437"/>
            <a:ext cx="1655514" cy="1009652"/>
          </a:xfrm>
          <a:prstGeom prst="rect">
            <a:avLst/>
          </a:prstGeom>
        </p:spPr>
      </p:pic>
    </p:spTree>
    <p:extLst>
      <p:ext uri="{BB962C8B-B14F-4D97-AF65-F5344CB8AC3E}">
        <p14:creationId xmlns:p14="http://schemas.microsoft.com/office/powerpoint/2010/main" val="8133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50F7-9317-49FC-AF5E-64C464D55FC0}"/>
              </a:ext>
            </a:extLst>
          </p:cNvPr>
          <p:cNvSpPr>
            <a:spLocks noGrp="1"/>
          </p:cNvSpPr>
          <p:nvPr>
            <p:ph type="title"/>
          </p:nvPr>
        </p:nvSpPr>
        <p:spPr>
          <a:xfrm>
            <a:off x="628651" y="518427"/>
            <a:ext cx="7886699" cy="1131079"/>
          </a:xfrm>
        </p:spPr>
        <p:txBody>
          <a:bodyPr>
            <a:normAutofit/>
          </a:bodyPr>
          <a:lstStyle/>
          <a:p>
            <a:r>
              <a:rPr lang="en-US" sz="3600" dirty="0"/>
              <a:t>The history of AKM Modelling</a:t>
            </a:r>
          </a:p>
        </p:txBody>
      </p:sp>
      <p:sp>
        <p:nvSpPr>
          <p:cNvPr id="3" name="Content Placeholder 2">
            <a:extLst>
              <a:ext uri="{FF2B5EF4-FFF2-40B4-BE49-F238E27FC236}">
                <a16:creationId xmlns:a16="http://schemas.microsoft.com/office/drawing/2014/main" id="{CB950CC5-573B-4055-AE0E-A6A425A2C156}"/>
              </a:ext>
            </a:extLst>
          </p:cNvPr>
          <p:cNvSpPr>
            <a:spLocks noGrp="1"/>
          </p:cNvSpPr>
          <p:nvPr>
            <p:ph idx="1"/>
          </p:nvPr>
        </p:nvSpPr>
        <p:spPr>
          <a:xfrm>
            <a:off x="628650" y="1817501"/>
            <a:ext cx="7886700" cy="4511177"/>
          </a:xfrm>
        </p:spPr>
        <p:txBody>
          <a:bodyPr>
            <a:normAutofit fontScale="92500" lnSpcReduction="10000"/>
          </a:bodyPr>
          <a:lstStyle/>
          <a:p>
            <a:r>
              <a:rPr lang="en-US" sz="2600" dirty="0"/>
              <a:t>Metis original version(1988 - 2004) </a:t>
            </a:r>
          </a:p>
          <a:p>
            <a:pPr lvl="1"/>
            <a:r>
              <a:rPr lang="en-US" sz="2000" dirty="0"/>
              <a:t>Unix version single user at Volvo Cars (1989 -  1994) </a:t>
            </a:r>
          </a:p>
          <a:p>
            <a:pPr lvl="1"/>
            <a:r>
              <a:rPr lang="en-US" sz="2000" dirty="0"/>
              <a:t>Windows version single user (1993 - 2004)</a:t>
            </a:r>
          </a:p>
          <a:p>
            <a:pPr lvl="1"/>
            <a:r>
              <a:rPr lang="en-US" sz="2000" dirty="0"/>
              <a:t>Collaboration using sub-models (1998)</a:t>
            </a:r>
            <a:br>
              <a:rPr lang="en-US" sz="2000" dirty="0"/>
            </a:br>
            <a:endParaRPr lang="en-US" sz="2000" dirty="0"/>
          </a:p>
          <a:p>
            <a:r>
              <a:rPr lang="en-US" sz="2600" dirty="0"/>
              <a:t>Troux Architect at </a:t>
            </a:r>
            <a:r>
              <a:rPr lang="en-US" sz="2600" dirty="0" err="1"/>
              <a:t>Troux</a:t>
            </a:r>
            <a:r>
              <a:rPr lang="en-US" sz="2600" dirty="0"/>
              <a:t> Technologies (2005 - 2008)</a:t>
            </a:r>
          </a:p>
          <a:p>
            <a:pPr lvl="1"/>
            <a:r>
              <a:rPr lang="en-US" sz="2000" dirty="0"/>
              <a:t>Synchronized with </a:t>
            </a:r>
            <a:r>
              <a:rPr lang="en-US" sz="2000" dirty="0" err="1"/>
              <a:t>Troux</a:t>
            </a:r>
            <a:r>
              <a:rPr lang="en-US" sz="2000" dirty="0"/>
              <a:t> Repository (2006)</a:t>
            </a:r>
            <a:br>
              <a:rPr lang="en-US" sz="2000" dirty="0"/>
            </a:br>
            <a:endParaRPr lang="en-US" sz="2000" dirty="0"/>
          </a:p>
          <a:p>
            <a:r>
              <a:rPr lang="en-US" sz="2600" dirty="0"/>
              <a:t>AKM on Metis at Commitment AS (2007 – 2018 )</a:t>
            </a:r>
          </a:p>
          <a:p>
            <a:pPr lvl="1"/>
            <a:r>
              <a:rPr lang="en-US" sz="2000" dirty="0"/>
              <a:t>R&amp;D and Pilot-projects: Athena, MAPPER and </a:t>
            </a:r>
            <a:r>
              <a:rPr lang="en-US" sz="2000" dirty="0" err="1"/>
              <a:t>Cospaces</a:t>
            </a:r>
            <a:r>
              <a:rPr lang="en-US" sz="2000" dirty="0"/>
              <a:t> (2007 –  2014)</a:t>
            </a:r>
            <a:br>
              <a:rPr lang="en-US" sz="2000" dirty="0"/>
            </a:br>
            <a:endParaRPr lang="en-US" sz="2000" dirty="0"/>
          </a:p>
          <a:p>
            <a:r>
              <a:rPr lang="en-US" sz="2600" dirty="0"/>
              <a:t>Novel AKM on the Web with KAVCA AS (2018 -  )</a:t>
            </a:r>
          </a:p>
          <a:p>
            <a:pPr lvl="1"/>
            <a:r>
              <a:rPr lang="en-US" sz="2000" dirty="0"/>
              <a:t>NTNU Student-project </a:t>
            </a:r>
            <a:r>
              <a:rPr lang="en-US" sz="2000" dirty="0" err="1"/>
              <a:t>MetisApp</a:t>
            </a:r>
            <a:r>
              <a:rPr lang="en-US" sz="2000" dirty="0"/>
              <a:t> prototype (2017)</a:t>
            </a:r>
          </a:p>
          <a:p>
            <a:pPr lvl="1"/>
            <a:r>
              <a:rPr lang="en-US" sz="2000" dirty="0" err="1"/>
              <a:t>MetisApp</a:t>
            </a:r>
            <a:r>
              <a:rPr lang="en-US" sz="2000" dirty="0"/>
              <a:t> version 0.1  (</a:t>
            </a:r>
            <a:r>
              <a:rPr lang="en-US" sz="2000" dirty="0" err="1"/>
              <a:t>Javascript</a:t>
            </a:r>
            <a:r>
              <a:rPr lang="en-US" sz="2000" dirty="0"/>
              <a:t>) (2018 - )</a:t>
            </a:r>
          </a:p>
        </p:txBody>
      </p:sp>
      <p:pic>
        <p:nvPicPr>
          <p:cNvPr id="5" name="Picture 4">
            <a:extLst>
              <a:ext uri="{FF2B5EF4-FFF2-40B4-BE49-F238E27FC236}">
                <a16:creationId xmlns:a16="http://schemas.microsoft.com/office/drawing/2014/main" id="{F7054D79-7618-47A0-B1B6-5AE5AF9F4A8F}"/>
              </a:ext>
            </a:extLst>
          </p:cNvPr>
          <p:cNvPicPr>
            <a:picLocks noChangeAspect="1"/>
          </p:cNvPicPr>
          <p:nvPr/>
        </p:nvPicPr>
        <p:blipFill>
          <a:blip r:embed="rId3"/>
          <a:stretch>
            <a:fillRect/>
          </a:stretch>
        </p:blipFill>
        <p:spPr>
          <a:xfrm>
            <a:off x="6757417" y="518426"/>
            <a:ext cx="1757933" cy="1131079"/>
          </a:xfrm>
          <a:prstGeom prst="rect">
            <a:avLst/>
          </a:prstGeom>
        </p:spPr>
      </p:pic>
    </p:spTree>
    <p:extLst>
      <p:ext uri="{BB962C8B-B14F-4D97-AF65-F5344CB8AC3E}">
        <p14:creationId xmlns:p14="http://schemas.microsoft.com/office/powerpoint/2010/main" val="1938420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49">
            <a:extLst>
              <a:ext uri="{FF2B5EF4-FFF2-40B4-BE49-F238E27FC236}">
                <a16:creationId xmlns:a16="http://schemas.microsoft.com/office/drawing/2014/main" id="{9C908E33-2CFA-4F24-81F7-13A34ADDE773}"/>
              </a:ext>
            </a:extLst>
          </p:cNvPr>
          <p:cNvSpPr>
            <a:spLocks noChangeArrowheads="1"/>
          </p:cNvSpPr>
          <p:nvPr/>
        </p:nvSpPr>
        <p:spPr bwMode="auto">
          <a:xfrm rot="10800000">
            <a:off x="820228" y="-718027"/>
            <a:ext cx="7272338" cy="6337301"/>
          </a:xfrm>
          <a:custGeom>
            <a:avLst/>
            <a:gdLst>
              <a:gd name="T0" fmla="*/ 2147483646 w 21600"/>
              <a:gd name="T1" fmla="*/ 0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17 w 21600"/>
              <a:gd name="T13" fmla="*/ 0 h 21600"/>
              <a:gd name="T14" fmla="*/ 21583 w 21600"/>
              <a:gd name="T15" fmla="*/ 11274 h 21600"/>
            </a:gdLst>
            <a:ahLst/>
            <a:cxnLst>
              <a:cxn ang="T8">
                <a:pos x="T0" y="T1"/>
              </a:cxn>
              <a:cxn ang="T9">
                <a:pos x="T2" y="T3"/>
              </a:cxn>
              <a:cxn ang="T10">
                <a:pos x="T4" y="T5"/>
              </a:cxn>
              <a:cxn ang="T11">
                <a:pos x="T6" y="T7"/>
              </a:cxn>
            </a:cxnLst>
            <a:rect l="T12" t="T13" r="T14" b="T15"/>
            <a:pathLst>
              <a:path w="21600" h="21600">
                <a:moveTo>
                  <a:pt x="2514" y="8998"/>
                </a:moveTo>
                <a:cubicBezTo>
                  <a:pt x="3362" y="5100"/>
                  <a:pt x="6811" y="2320"/>
                  <a:pt x="10800" y="2321"/>
                </a:cubicBezTo>
                <a:cubicBezTo>
                  <a:pt x="14788" y="2321"/>
                  <a:pt x="18237" y="5100"/>
                  <a:pt x="19085" y="8998"/>
                </a:cubicBezTo>
                <a:lnTo>
                  <a:pt x="21353" y="8504"/>
                </a:lnTo>
                <a:cubicBezTo>
                  <a:pt x="20273" y="3540"/>
                  <a:pt x="15880" y="-1"/>
                  <a:pt x="10799" y="0"/>
                </a:cubicBezTo>
                <a:cubicBezTo>
                  <a:pt x="5719" y="0"/>
                  <a:pt x="1326" y="3540"/>
                  <a:pt x="246" y="8504"/>
                </a:cubicBezTo>
                <a:lnTo>
                  <a:pt x="2514" y="8998"/>
                </a:lnTo>
                <a:close/>
              </a:path>
            </a:pathLst>
          </a:custGeom>
          <a:solidFill>
            <a:srgbClr val="D9FF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195" name="AutoShape 47">
            <a:extLst>
              <a:ext uri="{FF2B5EF4-FFF2-40B4-BE49-F238E27FC236}">
                <a16:creationId xmlns:a16="http://schemas.microsoft.com/office/drawing/2014/main" id="{513340FA-45DE-4DF5-B183-88E56A087465}"/>
              </a:ext>
            </a:extLst>
          </p:cNvPr>
          <p:cNvSpPr>
            <a:spLocks noChangeArrowheads="1"/>
          </p:cNvSpPr>
          <p:nvPr/>
        </p:nvSpPr>
        <p:spPr bwMode="auto">
          <a:xfrm>
            <a:off x="1680747" y="1929065"/>
            <a:ext cx="5759450" cy="1073150"/>
          </a:xfrm>
          <a:prstGeom prst="roundRect">
            <a:avLst>
              <a:gd name="adj" fmla="val 16667"/>
            </a:avLst>
          </a:prstGeom>
          <a:solidFill>
            <a:srgbClr val="E8E2CE"/>
          </a:solidFill>
          <a:ln w="9525">
            <a:solidFill>
              <a:schemeClr val="tx1"/>
            </a:solidFill>
            <a:round/>
            <a:headEnd/>
            <a:tailEnd/>
          </a:ln>
        </p:spPr>
        <p:txBody>
          <a:bodyPr wrap="none" anchor="ctr"/>
          <a:lstStyle>
            <a:lvl1pPr>
              <a:lnSpc>
                <a:spcPct val="90000"/>
              </a:lnSpc>
              <a:spcBef>
                <a:spcPct val="40000"/>
              </a:spcBef>
              <a:buChar char="•"/>
              <a:defRPr sz="2400">
                <a:solidFill>
                  <a:srgbClr val="535353"/>
                </a:solidFill>
                <a:latin typeface="Arial" panose="020B0604020202020204" pitchFamily="34" charset="0"/>
              </a:defRPr>
            </a:lvl1pPr>
            <a:lvl2pPr marL="742950" indent="-285750">
              <a:lnSpc>
                <a:spcPct val="90000"/>
              </a:lnSpc>
              <a:spcBef>
                <a:spcPct val="40000"/>
              </a:spcBef>
              <a:buChar char="•"/>
              <a:defRPr sz="2000">
                <a:solidFill>
                  <a:srgbClr val="535353"/>
                </a:solidFill>
                <a:latin typeface="Arial" panose="020B0604020202020204" pitchFamily="34" charset="0"/>
              </a:defRPr>
            </a:lvl2pPr>
            <a:lvl3pPr marL="1143000" indent="-228600">
              <a:lnSpc>
                <a:spcPct val="90000"/>
              </a:lnSpc>
              <a:spcBef>
                <a:spcPct val="40000"/>
              </a:spcBef>
              <a:buChar char="•"/>
              <a:defRPr>
                <a:solidFill>
                  <a:srgbClr val="535353"/>
                </a:solidFill>
                <a:latin typeface="Arial" panose="020B0604020202020204" pitchFamily="34" charset="0"/>
              </a:defRPr>
            </a:lvl3pPr>
            <a:lvl4pPr marL="1600200" indent="-228600">
              <a:lnSpc>
                <a:spcPct val="90000"/>
              </a:lnSpc>
              <a:spcBef>
                <a:spcPct val="40000"/>
              </a:spcBef>
              <a:buChar char="•"/>
              <a:defRPr sz="1600">
                <a:solidFill>
                  <a:srgbClr val="535353"/>
                </a:solidFill>
                <a:latin typeface="Arial" panose="020B0604020202020204" pitchFamily="34" charset="0"/>
              </a:defRPr>
            </a:lvl4pPr>
            <a:lvl5pPr marL="2057400" indent="-228600">
              <a:lnSpc>
                <a:spcPct val="90000"/>
              </a:lnSpc>
              <a:spcBef>
                <a:spcPct val="40000"/>
              </a:spcBef>
              <a:buChar char="•"/>
              <a:defRPr sz="1400">
                <a:solidFill>
                  <a:srgbClr val="535353"/>
                </a:solidFill>
                <a:latin typeface="Arial" panose="020B0604020202020204" pitchFamily="34" charset="0"/>
              </a:defRPr>
            </a:lvl5pPr>
            <a:lvl6pPr marL="25146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6pPr>
            <a:lvl7pPr marL="29718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7pPr>
            <a:lvl8pPr marL="34290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8pPr>
            <a:lvl9pPr marL="38862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9pPr>
          </a:lstStyle>
          <a:p>
            <a:pPr>
              <a:lnSpc>
                <a:spcPct val="100000"/>
              </a:lnSpc>
              <a:spcBef>
                <a:spcPct val="0"/>
              </a:spcBef>
              <a:buFontTx/>
              <a:buNone/>
            </a:pPr>
            <a:endParaRPr lang="en-US" altLang="en-US" sz="4400">
              <a:solidFill>
                <a:schemeClr val="tx1"/>
              </a:solidFill>
            </a:endParaRPr>
          </a:p>
        </p:txBody>
      </p:sp>
      <p:sp>
        <p:nvSpPr>
          <p:cNvPr id="8196" name="Rectangle 2">
            <a:extLst>
              <a:ext uri="{FF2B5EF4-FFF2-40B4-BE49-F238E27FC236}">
                <a16:creationId xmlns:a16="http://schemas.microsoft.com/office/drawing/2014/main" id="{0E2D6345-7115-48CB-BEC1-4BCC00977545}"/>
              </a:ext>
            </a:extLst>
          </p:cNvPr>
          <p:cNvSpPr>
            <a:spLocks noGrp="1" noChangeArrowheads="1"/>
          </p:cNvSpPr>
          <p:nvPr>
            <p:ph type="title"/>
          </p:nvPr>
        </p:nvSpPr>
        <p:spPr>
          <a:xfrm>
            <a:off x="708288" y="422903"/>
            <a:ext cx="7743057" cy="1305786"/>
          </a:xfrm>
        </p:spPr>
        <p:txBody>
          <a:bodyPr lIns="86447" tIns="43223" rIns="86447" bIns="43223"/>
          <a:lstStyle/>
          <a:p>
            <a:pPr eaLnBrk="1" hangingPunct="1"/>
            <a:r>
              <a:rPr lang="nb-NO" altLang="en-US" sz="3200" dirty="0"/>
              <a:t>The Active Knowledge Modeling </a:t>
            </a:r>
            <a:br>
              <a:rPr lang="nb-NO" altLang="en-US" sz="3200" dirty="0"/>
            </a:br>
            <a:r>
              <a:rPr lang="nb-NO" altLang="en-US" sz="3200" dirty="0"/>
              <a:t>foundations</a:t>
            </a:r>
            <a:endParaRPr lang="en-GB" altLang="en-US" sz="3200" dirty="0"/>
          </a:p>
        </p:txBody>
      </p:sp>
      <p:grpSp>
        <p:nvGrpSpPr>
          <p:cNvPr id="8197" name="Group 4">
            <a:extLst>
              <a:ext uri="{FF2B5EF4-FFF2-40B4-BE49-F238E27FC236}">
                <a16:creationId xmlns:a16="http://schemas.microsoft.com/office/drawing/2014/main" id="{F165881F-B52D-4BCB-ADB3-B80A751407EB}"/>
              </a:ext>
            </a:extLst>
          </p:cNvPr>
          <p:cNvGrpSpPr>
            <a:grpSpLocks/>
          </p:cNvGrpSpPr>
          <p:nvPr/>
        </p:nvGrpSpPr>
        <p:grpSpPr bwMode="auto">
          <a:xfrm>
            <a:off x="1461248" y="3162653"/>
            <a:ext cx="6679970" cy="3486766"/>
            <a:chOff x="1066" y="1616"/>
            <a:chExt cx="4007" cy="2195"/>
          </a:xfrm>
        </p:grpSpPr>
        <p:sp>
          <p:nvSpPr>
            <p:cNvPr id="8202" name="Oval 5">
              <a:extLst>
                <a:ext uri="{FF2B5EF4-FFF2-40B4-BE49-F238E27FC236}">
                  <a16:creationId xmlns:a16="http://schemas.microsoft.com/office/drawing/2014/main" id="{BA271813-4C9C-4BE4-B8E9-A6617BC3C60B}"/>
                </a:ext>
              </a:extLst>
            </p:cNvPr>
            <p:cNvSpPr>
              <a:spLocks noChangeArrowheads="1"/>
            </p:cNvSpPr>
            <p:nvPr/>
          </p:nvSpPr>
          <p:spPr bwMode="auto">
            <a:xfrm>
              <a:off x="2462" y="2381"/>
              <a:ext cx="872" cy="730"/>
            </a:xfrm>
            <a:prstGeom prst="ellipse">
              <a:avLst/>
            </a:prstGeom>
            <a:solidFill>
              <a:srgbClr val="F95AB7"/>
            </a:solidFill>
            <a:ln w="12700">
              <a:solidFill>
                <a:srgbClr val="F95AB7"/>
              </a:solidFill>
              <a:round/>
              <a:headEnd/>
              <a:tailEnd/>
            </a:ln>
          </p:spPr>
          <p:txBody>
            <a:bodyPr wrap="none" anchor="ctr"/>
            <a:lstStyle>
              <a:lvl1pPr>
                <a:lnSpc>
                  <a:spcPct val="90000"/>
                </a:lnSpc>
                <a:spcBef>
                  <a:spcPct val="40000"/>
                </a:spcBef>
                <a:buChar char="•"/>
                <a:defRPr sz="2400">
                  <a:solidFill>
                    <a:srgbClr val="535353"/>
                  </a:solidFill>
                  <a:latin typeface="Arial" panose="020B0604020202020204" pitchFamily="34" charset="0"/>
                </a:defRPr>
              </a:lvl1pPr>
              <a:lvl2pPr marL="742950" indent="-285750">
                <a:lnSpc>
                  <a:spcPct val="90000"/>
                </a:lnSpc>
                <a:spcBef>
                  <a:spcPct val="40000"/>
                </a:spcBef>
                <a:buChar char="•"/>
                <a:defRPr sz="2000">
                  <a:solidFill>
                    <a:srgbClr val="535353"/>
                  </a:solidFill>
                  <a:latin typeface="Arial" panose="020B0604020202020204" pitchFamily="34" charset="0"/>
                </a:defRPr>
              </a:lvl2pPr>
              <a:lvl3pPr marL="1143000" indent="-228600">
                <a:lnSpc>
                  <a:spcPct val="90000"/>
                </a:lnSpc>
                <a:spcBef>
                  <a:spcPct val="40000"/>
                </a:spcBef>
                <a:buChar char="•"/>
                <a:defRPr>
                  <a:solidFill>
                    <a:srgbClr val="535353"/>
                  </a:solidFill>
                  <a:latin typeface="Arial" panose="020B0604020202020204" pitchFamily="34" charset="0"/>
                </a:defRPr>
              </a:lvl3pPr>
              <a:lvl4pPr marL="1600200" indent="-228600">
                <a:lnSpc>
                  <a:spcPct val="90000"/>
                </a:lnSpc>
                <a:spcBef>
                  <a:spcPct val="40000"/>
                </a:spcBef>
                <a:buChar char="•"/>
                <a:defRPr sz="1600">
                  <a:solidFill>
                    <a:srgbClr val="535353"/>
                  </a:solidFill>
                  <a:latin typeface="Arial" panose="020B0604020202020204" pitchFamily="34" charset="0"/>
                </a:defRPr>
              </a:lvl4pPr>
              <a:lvl5pPr marL="2057400" indent="-228600">
                <a:lnSpc>
                  <a:spcPct val="90000"/>
                </a:lnSpc>
                <a:spcBef>
                  <a:spcPct val="40000"/>
                </a:spcBef>
                <a:buChar char="•"/>
                <a:defRPr sz="1400">
                  <a:solidFill>
                    <a:srgbClr val="535353"/>
                  </a:solidFill>
                  <a:latin typeface="Arial" panose="020B0604020202020204" pitchFamily="34" charset="0"/>
                </a:defRPr>
              </a:lvl5pPr>
              <a:lvl6pPr marL="25146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6pPr>
              <a:lvl7pPr marL="29718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7pPr>
              <a:lvl8pPr marL="34290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8pPr>
              <a:lvl9pPr marL="38862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9pPr>
            </a:lstStyle>
            <a:p>
              <a:pPr>
                <a:lnSpc>
                  <a:spcPct val="100000"/>
                </a:lnSpc>
                <a:spcBef>
                  <a:spcPct val="0"/>
                </a:spcBef>
                <a:buFontTx/>
                <a:buNone/>
              </a:pPr>
              <a:endParaRPr lang="en-US" altLang="en-US" sz="4400">
                <a:solidFill>
                  <a:schemeClr val="tx1"/>
                </a:solidFill>
              </a:endParaRPr>
            </a:p>
          </p:txBody>
        </p:sp>
        <p:sp>
          <p:nvSpPr>
            <p:cNvPr id="8203" name="Oval 6">
              <a:extLst>
                <a:ext uri="{FF2B5EF4-FFF2-40B4-BE49-F238E27FC236}">
                  <a16:creationId xmlns:a16="http://schemas.microsoft.com/office/drawing/2014/main" id="{BF212B19-43DF-4C26-BA15-AE9993AB5F65}"/>
                </a:ext>
              </a:extLst>
            </p:cNvPr>
            <p:cNvSpPr>
              <a:spLocks noChangeArrowheads="1"/>
            </p:cNvSpPr>
            <p:nvPr/>
          </p:nvSpPr>
          <p:spPr bwMode="auto">
            <a:xfrm>
              <a:off x="3222" y="3396"/>
              <a:ext cx="665" cy="357"/>
            </a:xfrm>
            <a:prstGeom prst="ellipse">
              <a:avLst/>
            </a:prstGeom>
            <a:solidFill>
              <a:srgbClr val="00B7A5"/>
            </a:solidFill>
            <a:ln w="12700">
              <a:solidFill>
                <a:srgbClr val="00B7A5"/>
              </a:solidFill>
              <a:round/>
              <a:headEnd/>
              <a:tailEnd/>
            </a:ln>
          </p:spPr>
          <p:txBody>
            <a:bodyPr wrap="none" anchor="ctr"/>
            <a:lstStyle>
              <a:lvl1pPr>
                <a:lnSpc>
                  <a:spcPct val="90000"/>
                </a:lnSpc>
                <a:spcBef>
                  <a:spcPct val="40000"/>
                </a:spcBef>
                <a:buChar char="•"/>
                <a:defRPr sz="2400">
                  <a:solidFill>
                    <a:srgbClr val="535353"/>
                  </a:solidFill>
                  <a:latin typeface="Arial" panose="020B0604020202020204" pitchFamily="34" charset="0"/>
                </a:defRPr>
              </a:lvl1pPr>
              <a:lvl2pPr marL="742950" indent="-285750">
                <a:lnSpc>
                  <a:spcPct val="90000"/>
                </a:lnSpc>
                <a:spcBef>
                  <a:spcPct val="40000"/>
                </a:spcBef>
                <a:buChar char="•"/>
                <a:defRPr sz="2000">
                  <a:solidFill>
                    <a:srgbClr val="535353"/>
                  </a:solidFill>
                  <a:latin typeface="Arial" panose="020B0604020202020204" pitchFamily="34" charset="0"/>
                </a:defRPr>
              </a:lvl2pPr>
              <a:lvl3pPr marL="1143000" indent="-228600">
                <a:lnSpc>
                  <a:spcPct val="90000"/>
                </a:lnSpc>
                <a:spcBef>
                  <a:spcPct val="40000"/>
                </a:spcBef>
                <a:buChar char="•"/>
                <a:defRPr>
                  <a:solidFill>
                    <a:srgbClr val="535353"/>
                  </a:solidFill>
                  <a:latin typeface="Arial" panose="020B0604020202020204" pitchFamily="34" charset="0"/>
                </a:defRPr>
              </a:lvl3pPr>
              <a:lvl4pPr marL="1600200" indent="-228600">
                <a:lnSpc>
                  <a:spcPct val="90000"/>
                </a:lnSpc>
                <a:spcBef>
                  <a:spcPct val="40000"/>
                </a:spcBef>
                <a:buChar char="•"/>
                <a:defRPr sz="1600">
                  <a:solidFill>
                    <a:srgbClr val="535353"/>
                  </a:solidFill>
                  <a:latin typeface="Arial" panose="020B0604020202020204" pitchFamily="34" charset="0"/>
                </a:defRPr>
              </a:lvl4pPr>
              <a:lvl5pPr marL="2057400" indent="-228600">
                <a:lnSpc>
                  <a:spcPct val="90000"/>
                </a:lnSpc>
                <a:spcBef>
                  <a:spcPct val="40000"/>
                </a:spcBef>
                <a:buChar char="•"/>
                <a:defRPr sz="1400">
                  <a:solidFill>
                    <a:srgbClr val="535353"/>
                  </a:solidFill>
                  <a:latin typeface="Arial" panose="020B0604020202020204" pitchFamily="34" charset="0"/>
                </a:defRPr>
              </a:lvl5pPr>
              <a:lvl6pPr marL="25146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6pPr>
              <a:lvl7pPr marL="29718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7pPr>
              <a:lvl8pPr marL="34290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8pPr>
              <a:lvl9pPr marL="38862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9pPr>
            </a:lstStyle>
            <a:p>
              <a:pPr>
                <a:lnSpc>
                  <a:spcPct val="100000"/>
                </a:lnSpc>
                <a:spcBef>
                  <a:spcPct val="0"/>
                </a:spcBef>
                <a:buFontTx/>
                <a:buNone/>
              </a:pPr>
              <a:endParaRPr lang="en-US" altLang="en-US" sz="4400">
                <a:solidFill>
                  <a:schemeClr val="tx1"/>
                </a:solidFill>
              </a:endParaRPr>
            </a:p>
          </p:txBody>
        </p:sp>
        <p:sp>
          <p:nvSpPr>
            <p:cNvPr id="268295" name="Rectangle 7">
              <a:extLst>
                <a:ext uri="{FF2B5EF4-FFF2-40B4-BE49-F238E27FC236}">
                  <a16:creationId xmlns:a16="http://schemas.microsoft.com/office/drawing/2014/main" id="{BD14D226-CA15-4D81-81BB-A0BD6E25A9F8}"/>
                </a:ext>
              </a:extLst>
            </p:cNvPr>
            <p:cNvSpPr>
              <a:spLocks noChangeArrowheads="1"/>
            </p:cNvSpPr>
            <p:nvPr/>
          </p:nvSpPr>
          <p:spPr bwMode="auto">
            <a:xfrm>
              <a:off x="3222" y="3494"/>
              <a:ext cx="665" cy="168"/>
            </a:xfrm>
            <a:prstGeom prst="rect">
              <a:avLst/>
            </a:prstGeom>
            <a:noFill/>
            <a:ln w="12700" algn="ctr">
              <a:noFill/>
              <a:miter lim="800000"/>
              <a:headEnd/>
              <a:tailEnd/>
            </a:ln>
            <a:effectLst/>
          </p:spPr>
          <p:txBody>
            <a:bodyPr wrap="none" lIns="90480" tIns="44446" rIns="90480" bIns="44446">
              <a:spAutoFit/>
            </a:bodyPr>
            <a:lstStyle/>
            <a:p>
              <a:pPr algn="ctr">
                <a:defRPr/>
              </a:pPr>
              <a:r>
                <a:rPr lang="en-US" sz="1200" b="1" dirty="0">
                  <a:solidFill>
                    <a:srgbClr val="FFFFFF"/>
                  </a:solidFill>
                  <a:effectLst>
                    <a:outerShdw blurRad="38100" dist="38100" dir="2700000" algn="tl">
                      <a:srgbClr val="C0C0C0"/>
                    </a:outerShdw>
                  </a:effectLst>
                </a:rPr>
                <a:t>Competence</a:t>
              </a:r>
            </a:p>
          </p:txBody>
        </p:sp>
        <p:sp>
          <p:nvSpPr>
            <p:cNvPr id="8205" name="Oval 8">
              <a:extLst>
                <a:ext uri="{FF2B5EF4-FFF2-40B4-BE49-F238E27FC236}">
                  <a16:creationId xmlns:a16="http://schemas.microsoft.com/office/drawing/2014/main" id="{58B351F0-03DD-4236-A553-3B16D8A8CEC8}"/>
                </a:ext>
              </a:extLst>
            </p:cNvPr>
            <p:cNvSpPr>
              <a:spLocks noChangeArrowheads="1"/>
            </p:cNvSpPr>
            <p:nvPr/>
          </p:nvSpPr>
          <p:spPr bwMode="auto">
            <a:xfrm>
              <a:off x="1352" y="2716"/>
              <a:ext cx="593" cy="360"/>
            </a:xfrm>
            <a:prstGeom prst="ellipse">
              <a:avLst/>
            </a:prstGeom>
            <a:solidFill>
              <a:srgbClr val="FF5008"/>
            </a:solidFill>
            <a:ln w="12700">
              <a:solidFill>
                <a:srgbClr val="FF5008"/>
              </a:solidFill>
              <a:round/>
              <a:headEnd/>
              <a:tailEnd/>
            </a:ln>
          </p:spPr>
          <p:txBody>
            <a:bodyPr wrap="none" anchor="ctr"/>
            <a:lstStyle>
              <a:lvl1pPr>
                <a:lnSpc>
                  <a:spcPct val="90000"/>
                </a:lnSpc>
                <a:spcBef>
                  <a:spcPct val="40000"/>
                </a:spcBef>
                <a:buChar char="•"/>
                <a:defRPr sz="2400">
                  <a:solidFill>
                    <a:srgbClr val="535353"/>
                  </a:solidFill>
                  <a:latin typeface="Arial" panose="020B0604020202020204" pitchFamily="34" charset="0"/>
                </a:defRPr>
              </a:lvl1pPr>
              <a:lvl2pPr marL="742950" indent="-285750">
                <a:lnSpc>
                  <a:spcPct val="90000"/>
                </a:lnSpc>
                <a:spcBef>
                  <a:spcPct val="40000"/>
                </a:spcBef>
                <a:buChar char="•"/>
                <a:defRPr sz="2000">
                  <a:solidFill>
                    <a:srgbClr val="535353"/>
                  </a:solidFill>
                  <a:latin typeface="Arial" panose="020B0604020202020204" pitchFamily="34" charset="0"/>
                </a:defRPr>
              </a:lvl2pPr>
              <a:lvl3pPr marL="1143000" indent="-228600">
                <a:lnSpc>
                  <a:spcPct val="90000"/>
                </a:lnSpc>
                <a:spcBef>
                  <a:spcPct val="40000"/>
                </a:spcBef>
                <a:buChar char="•"/>
                <a:defRPr>
                  <a:solidFill>
                    <a:srgbClr val="535353"/>
                  </a:solidFill>
                  <a:latin typeface="Arial" panose="020B0604020202020204" pitchFamily="34" charset="0"/>
                </a:defRPr>
              </a:lvl3pPr>
              <a:lvl4pPr marL="1600200" indent="-228600">
                <a:lnSpc>
                  <a:spcPct val="90000"/>
                </a:lnSpc>
                <a:spcBef>
                  <a:spcPct val="40000"/>
                </a:spcBef>
                <a:buChar char="•"/>
                <a:defRPr sz="1600">
                  <a:solidFill>
                    <a:srgbClr val="535353"/>
                  </a:solidFill>
                  <a:latin typeface="Arial" panose="020B0604020202020204" pitchFamily="34" charset="0"/>
                </a:defRPr>
              </a:lvl4pPr>
              <a:lvl5pPr marL="2057400" indent="-228600">
                <a:lnSpc>
                  <a:spcPct val="90000"/>
                </a:lnSpc>
                <a:spcBef>
                  <a:spcPct val="40000"/>
                </a:spcBef>
                <a:buChar char="•"/>
                <a:defRPr sz="1400">
                  <a:solidFill>
                    <a:srgbClr val="535353"/>
                  </a:solidFill>
                  <a:latin typeface="Arial" panose="020B0604020202020204" pitchFamily="34" charset="0"/>
                </a:defRPr>
              </a:lvl5pPr>
              <a:lvl6pPr marL="25146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6pPr>
              <a:lvl7pPr marL="29718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7pPr>
              <a:lvl8pPr marL="34290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8pPr>
              <a:lvl9pPr marL="38862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9pPr>
            </a:lstStyle>
            <a:p>
              <a:pPr>
                <a:lnSpc>
                  <a:spcPct val="100000"/>
                </a:lnSpc>
                <a:spcBef>
                  <a:spcPct val="0"/>
                </a:spcBef>
                <a:buFontTx/>
                <a:buNone/>
              </a:pPr>
              <a:endParaRPr lang="en-US" altLang="en-US" sz="4400">
                <a:solidFill>
                  <a:schemeClr val="tx1"/>
                </a:solidFill>
              </a:endParaRPr>
            </a:p>
          </p:txBody>
        </p:sp>
        <p:sp>
          <p:nvSpPr>
            <p:cNvPr id="268297" name="Rectangle 9">
              <a:extLst>
                <a:ext uri="{FF2B5EF4-FFF2-40B4-BE49-F238E27FC236}">
                  <a16:creationId xmlns:a16="http://schemas.microsoft.com/office/drawing/2014/main" id="{71391114-23B1-42FE-8B44-878E7B4313A9}"/>
                </a:ext>
              </a:extLst>
            </p:cNvPr>
            <p:cNvSpPr>
              <a:spLocks noChangeArrowheads="1"/>
            </p:cNvSpPr>
            <p:nvPr/>
          </p:nvSpPr>
          <p:spPr bwMode="auto">
            <a:xfrm>
              <a:off x="1353" y="2824"/>
              <a:ext cx="604" cy="167"/>
            </a:xfrm>
            <a:prstGeom prst="rect">
              <a:avLst/>
            </a:prstGeom>
            <a:noFill/>
            <a:ln w="12700" algn="ctr">
              <a:noFill/>
              <a:miter lim="800000"/>
              <a:headEnd/>
              <a:tailEnd/>
            </a:ln>
            <a:effectLst/>
          </p:spPr>
          <p:txBody>
            <a:bodyPr wrap="none" lIns="90480" tIns="44446" rIns="90480" bIns="44446">
              <a:spAutoFit/>
            </a:bodyPr>
            <a:lstStyle/>
            <a:p>
              <a:pPr algn="ctr">
                <a:defRPr/>
              </a:pPr>
              <a:r>
                <a:rPr lang="en-US" sz="1200" b="1" dirty="0">
                  <a:solidFill>
                    <a:srgbClr val="FFFFFF"/>
                  </a:solidFill>
                  <a:effectLst>
                    <a:outerShdw blurRad="38100" dist="38100" dir="2700000" algn="tl">
                      <a:srgbClr val="C0C0C0"/>
                    </a:outerShdw>
                  </a:effectLst>
                </a:rPr>
                <a:t>Experience</a:t>
              </a:r>
            </a:p>
          </p:txBody>
        </p:sp>
        <p:sp>
          <p:nvSpPr>
            <p:cNvPr id="8207" name="Oval 10">
              <a:extLst>
                <a:ext uri="{FF2B5EF4-FFF2-40B4-BE49-F238E27FC236}">
                  <a16:creationId xmlns:a16="http://schemas.microsoft.com/office/drawing/2014/main" id="{D5B49915-BA43-457D-84F0-2C095FA4359D}"/>
                </a:ext>
              </a:extLst>
            </p:cNvPr>
            <p:cNvSpPr>
              <a:spLocks noChangeArrowheads="1"/>
            </p:cNvSpPr>
            <p:nvPr/>
          </p:nvSpPr>
          <p:spPr bwMode="auto">
            <a:xfrm>
              <a:off x="2565" y="1683"/>
              <a:ext cx="652" cy="357"/>
            </a:xfrm>
            <a:prstGeom prst="ellipse">
              <a:avLst/>
            </a:prstGeom>
            <a:solidFill>
              <a:schemeClr val="hlink"/>
            </a:solidFill>
            <a:ln w="12700">
              <a:solidFill>
                <a:srgbClr val="004E47"/>
              </a:solidFill>
              <a:round/>
              <a:headEnd/>
              <a:tailEnd/>
            </a:ln>
          </p:spPr>
          <p:txBody>
            <a:bodyPr wrap="none" anchor="ctr"/>
            <a:lstStyle>
              <a:lvl1pPr>
                <a:lnSpc>
                  <a:spcPct val="90000"/>
                </a:lnSpc>
                <a:spcBef>
                  <a:spcPct val="40000"/>
                </a:spcBef>
                <a:buChar char="•"/>
                <a:defRPr sz="2400">
                  <a:solidFill>
                    <a:srgbClr val="535353"/>
                  </a:solidFill>
                  <a:latin typeface="Arial" panose="020B0604020202020204" pitchFamily="34" charset="0"/>
                </a:defRPr>
              </a:lvl1pPr>
              <a:lvl2pPr marL="742950" indent="-285750">
                <a:lnSpc>
                  <a:spcPct val="90000"/>
                </a:lnSpc>
                <a:spcBef>
                  <a:spcPct val="40000"/>
                </a:spcBef>
                <a:buChar char="•"/>
                <a:defRPr sz="2000">
                  <a:solidFill>
                    <a:srgbClr val="535353"/>
                  </a:solidFill>
                  <a:latin typeface="Arial" panose="020B0604020202020204" pitchFamily="34" charset="0"/>
                </a:defRPr>
              </a:lvl2pPr>
              <a:lvl3pPr marL="1143000" indent="-228600">
                <a:lnSpc>
                  <a:spcPct val="90000"/>
                </a:lnSpc>
                <a:spcBef>
                  <a:spcPct val="40000"/>
                </a:spcBef>
                <a:buChar char="•"/>
                <a:defRPr>
                  <a:solidFill>
                    <a:srgbClr val="535353"/>
                  </a:solidFill>
                  <a:latin typeface="Arial" panose="020B0604020202020204" pitchFamily="34" charset="0"/>
                </a:defRPr>
              </a:lvl3pPr>
              <a:lvl4pPr marL="1600200" indent="-228600">
                <a:lnSpc>
                  <a:spcPct val="90000"/>
                </a:lnSpc>
                <a:spcBef>
                  <a:spcPct val="40000"/>
                </a:spcBef>
                <a:buChar char="•"/>
                <a:defRPr sz="1600">
                  <a:solidFill>
                    <a:srgbClr val="535353"/>
                  </a:solidFill>
                  <a:latin typeface="Arial" panose="020B0604020202020204" pitchFamily="34" charset="0"/>
                </a:defRPr>
              </a:lvl4pPr>
              <a:lvl5pPr marL="2057400" indent="-228600">
                <a:lnSpc>
                  <a:spcPct val="90000"/>
                </a:lnSpc>
                <a:spcBef>
                  <a:spcPct val="40000"/>
                </a:spcBef>
                <a:buChar char="•"/>
                <a:defRPr sz="1400">
                  <a:solidFill>
                    <a:srgbClr val="535353"/>
                  </a:solidFill>
                  <a:latin typeface="Arial" panose="020B0604020202020204" pitchFamily="34" charset="0"/>
                </a:defRPr>
              </a:lvl5pPr>
              <a:lvl6pPr marL="25146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6pPr>
              <a:lvl7pPr marL="29718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7pPr>
              <a:lvl8pPr marL="34290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8pPr>
              <a:lvl9pPr marL="38862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9pPr>
            </a:lstStyle>
            <a:p>
              <a:pPr>
                <a:lnSpc>
                  <a:spcPct val="100000"/>
                </a:lnSpc>
                <a:spcBef>
                  <a:spcPct val="0"/>
                </a:spcBef>
                <a:buFontTx/>
                <a:buNone/>
              </a:pPr>
              <a:endParaRPr lang="en-US" altLang="en-US" sz="4400">
                <a:solidFill>
                  <a:schemeClr val="tx1"/>
                </a:solidFill>
              </a:endParaRPr>
            </a:p>
          </p:txBody>
        </p:sp>
        <p:sp>
          <p:nvSpPr>
            <p:cNvPr id="268299" name="Rectangle 11">
              <a:extLst>
                <a:ext uri="{FF2B5EF4-FFF2-40B4-BE49-F238E27FC236}">
                  <a16:creationId xmlns:a16="http://schemas.microsoft.com/office/drawing/2014/main" id="{00518916-C41C-4D82-AA54-CA0F846916F6}"/>
                </a:ext>
              </a:extLst>
            </p:cNvPr>
            <p:cNvSpPr>
              <a:spLocks noChangeArrowheads="1"/>
            </p:cNvSpPr>
            <p:nvPr/>
          </p:nvSpPr>
          <p:spPr bwMode="auto">
            <a:xfrm>
              <a:off x="2714" y="1778"/>
              <a:ext cx="309" cy="167"/>
            </a:xfrm>
            <a:prstGeom prst="rect">
              <a:avLst/>
            </a:prstGeom>
            <a:solidFill>
              <a:schemeClr val="hlink"/>
            </a:solidFill>
            <a:ln w="12700">
              <a:noFill/>
              <a:miter lim="800000"/>
              <a:headEnd/>
              <a:tailEnd/>
            </a:ln>
            <a:effectLst/>
          </p:spPr>
          <p:txBody>
            <a:bodyPr lIns="90480" tIns="44446" rIns="90480" bIns="44446">
              <a:spAutoFit/>
            </a:bodyPr>
            <a:lstStyle/>
            <a:p>
              <a:pPr algn="ctr">
                <a:defRPr/>
              </a:pPr>
              <a:r>
                <a:rPr lang="en-US" sz="1200" b="1" dirty="0">
                  <a:solidFill>
                    <a:srgbClr val="FFFFFF"/>
                  </a:solidFill>
                  <a:effectLst>
                    <a:outerShdw blurRad="38100" dist="38100" dir="2700000" algn="tl">
                      <a:srgbClr val="000000"/>
                    </a:outerShdw>
                  </a:effectLst>
                </a:rPr>
                <a:t>Data</a:t>
              </a:r>
            </a:p>
          </p:txBody>
        </p:sp>
        <p:sp>
          <p:nvSpPr>
            <p:cNvPr id="8209" name="Oval 12">
              <a:extLst>
                <a:ext uri="{FF2B5EF4-FFF2-40B4-BE49-F238E27FC236}">
                  <a16:creationId xmlns:a16="http://schemas.microsoft.com/office/drawing/2014/main" id="{510BAA54-EA31-41AD-A11C-756DE1F74C03}"/>
                </a:ext>
              </a:extLst>
            </p:cNvPr>
            <p:cNvSpPr>
              <a:spLocks noChangeArrowheads="1"/>
            </p:cNvSpPr>
            <p:nvPr/>
          </p:nvSpPr>
          <p:spPr bwMode="auto">
            <a:xfrm>
              <a:off x="3862" y="2672"/>
              <a:ext cx="583" cy="362"/>
            </a:xfrm>
            <a:prstGeom prst="ellipse">
              <a:avLst/>
            </a:prstGeom>
            <a:solidFill>
              <a:srgbClr val="6E0043"/>
            </a:solidFill>
            <a:ln w="12700">
              <a:solidFill>
                <a:srgbClr val="6E0043"/>
              </a:solidFill>
              <a:round/>
              <a:headEnd/>
              <a:tailEnd/>
            </a:ln>
          </p:spPr>
          <p:txBody>
            <a:bodyPr wrap="none" anchor="ctr"/>
            <a:lstStyle>
              <a:lvl1pPr>
                <a:lnSpc>
                  <a:spcPct val="90000"/>
                </a:lnSpc>
                <a:spcBef>
                  <a:spcPct val="40000"/>
                </a:spcBef>
                <a:buChar char="•"/>
                <a:defRPr sz="2400">
                  <a:solidFill>
                    <a:srgbClr val="535353"/>
                  </a:solidFill>
                  <a:latin typeface="Arial" panose="020B0604020202020204" pitchFamily="34" charset="0"/>
                </a:defRPr>
              </a:lvl1pPr>
              <a:lvl2pPr marL="742950" indent="-285750">
                <a:lnSpc>
                  <a:spcPct val="90000"/>
                </a:lnSpc>
                <a:spcBef>
                  <a:spcPct val="40000"/>
                </a:spcBef>
                <a:buChar char="•"/>
                <a:defRPr sz="2000">
                  <a:solidFill>
                    <a:srgbClr val="535353"/>
                  </a:solidFill>
                  <a:latin typeface="Arial" panose="020B0604020202020204" pitchFamily="34" charset="0"/>
                </a:defRPr>
              </a:lvl2pPr>
              <a:lvl3pPr marL="1143000" indent="-228600">
                <a:lnSpc>
                  <a:spcPct val="90000"/>
                </a:lnSpc>
                <a:spcBef>
                  <a:spcPct val="40000"/>
                </a:spcBef>
                <a:buChar char="•"/>
                <a:defRPr>
                  <a:solidFill>
                    <a:srgbClr val="535353"/>
                  </a:solidFill>
                  <a:latin typeface="Arial" panose="020B0604020202020204" pitchFamily="34" charset="0"/>
                </a:defRPr>
              </a:lvl3pPr>
              <a:lvl4pPr marL="1600200" indent="-228600">
                <a:lnSpc>
                  <a:spcPct val="90000"/>
                </a:lnSpc>
                <a:spcBef>
                  <a:spcPct val="40000"/>
                </a:spcBef>
                <a:buChar char="•"/>
                <a:defRPr sz="1600">
                  <a:solidFill>
                    <a:srgbClr val="535353"/>
                  </a:solidFill>
                  <a:latin typeface="Arial" panose="020B0604020202020204" pitchFamily="34" charset="0"/>
                </a:defRPr>
              </a:lvl4pPr>
              <a:lvl5pPr marL="2057400" indent="-228600">
                <a:lnSpc>
                  <a:spcPct val="90000"/>
                </a:lnSpc>
                <a:spcBef>
                  <a:spcPct val="40000"/>
                </a:spcBef>
                <a:buChar char="•"/>
                <a:defRPr sz="1400">
                  <a:solidFill>
                    <a:srgbClr val="535353"/>
                  </a:solidFill>
                  <a:latin typeface="Arial" panose="020B0604020202020204" pitchFamily="34" charset="0"/>
                </a:defRPr>
              </a:lvl5pPr>
              <a:lvl6pPr marL="25146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6pPr>
              <a:lvl7pPr marL="29718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7pPr>
              <a:lvl8pPr marL="34290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8pPr>
              <a:lvl9pPr marL="38862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9pPr>
            </a:lstStyle>
            <a:p>
              <a:pPr>
                <a:lnSpc>
                  <a:spcPct val="100000"/>
                </a:lnSpc>
                <a:spcBef>
                  <a:spcPct val="0"/>
                </a:spcBef>
                <a:buFontTx/>
                <a:buNone/>
              </a:pPr>
              <a:endParaRPr lang="en-US" altLang="en-US" sz="4400">
                <a:solidFill>
                  <a:schemeClr val="tx1"/>
                </a:solidFill>
              </a:endParaRPr>
            </a:p>
          </p:txBody>
        </p:sp>
        <p:sp>
          <p:nvSpPr>
            <p:cNvPr id="268301" name="Rectangle 13">
              <a:extLst>
                <a:ext uri="{FF2B5EF4-FFF2-40B4-BE49-F238E27FC236}">
                  <a16:creationId xmlns:a16="http://schemas.microsoft.com/office/drawing/2014/main" id="{7339242A-8973-4FC3-B3CB-8CEEE46E2709}"/>
                </a:ext>
              </a:extLst>
            </p:cNvPr>
            <p:cNvSpPr>
              <a:spLocks noChangeArrowheads="1"/>
            </p:cNvSpPr>
            <p:nvPr/>
          </p:nvSpPr>
          <p:spPr bwMode="auto">
            <a:xfrm>
              <a:off x="3850" y="2765"/>
              <a:ext cx="605" cy="168"/>
            </a:xfrm>
            <a:prstGeom prst="rect">
              <a:avLst/>
            </a:prstGeom>
            <a:noFill/>
            <a:ln w="12700" algn="ctr">
              <a:noFill/>
              <a:miter lim="800000"/>
              <a:headEnd/>
              <a:tailEnd/>
            </a:ln>
            <a:effectLst/>
          </p:spPr>
          <p:txBody>
            <a:bodyPr wrap="none" lIns="90480" tIns="44446" rIns="90480" bIns="44446">
              <a:spAutoFit/>
            </a:bodyPr>
            <a:lstStyle/>
            <a:p>
              <a:pPr algn="ctr">
                <a:defRPr/>
              </a:pPr>
              <a:r>
                <a:rPr lang="en-US" sz="1200" b="1" dirty="0">
                  <a:solidFill>
                    <a:srgbClr val="FFFFFF"/>
                  </a:solidFill>
                  <a:effectLst>
                    <a:outerShdw blurRad="38100" dist="38100" dir="2700000" algn="tl">
                      <a:srgbClr val="C0C0C0"/>
                    </a:outerShdw>
                  </a:effectLst>
                </a:rPr>
                <a:t>Knowledge</a:t>
              </a:r>
            </a:p>
          </p:txBody>
        </p:sp>
        <p:sp>
          <p:nvSpPr>
            <p:cNvPr id="8211" name="Oval 14">
              <a:extLst>
                <a:ext uri="{FF2B5EF4-FFF2-40B4-BE49-F238E27FC236}">
                  <a16:creationId xmlns:a16="http://schemas.microsoft.com/office/drawing/2014/main" id="{199E9D89-59C5-454E-9811-5E8648C4D477}"/>
                </a:ext>
              </a:extLst>
            </p:cNvPr>
            <p:cNvSpPr>
              <a:spLocks noChangeArrowheads="1"/>
            </p:cNvSpPr>
            <p:nvPr/>
          </p:nvSpPr>
          <p:spPr bwMode="auto">
            <a:xfrm>
              <a:off x="1913" y="3396"/>
              <a:ext cx="589" cy="357"/>
            </a:xfrm>
            <a:prstGeom prst="ellipse">
              <a:avLst/>
            </a:prstGeom>
            <a:solidFill>
              <a:srgbClr val="767900"/>
            </a:solidFill>
            <a:ln w="12700">
              <a:solidFill>
                <a:srgbClr val="767900"/>
              </a:solidFill>
              <a:round/>
              <a:headEnd/>
              <a:tailEnd/>
            </a:ln>
          </p:spPr>
          <p:txBody>
            <a:bodyPr wrap="none" anchor="ctr"/>
            <a:lstStyle>
              <a:lvl1pPr>
                <a:lnSpc>
                  <a:spcPct val="90000"/>
                </a:lnSpc>
                <a:spcBef>
                  <a:spcPct val="40000"/>
                </a:spcBef>
                <a:buChar char="•"/>
                <a:defRPr sz="2400">
                  <a:solidFill>
                    <a:srgbClr val="535353"/>
                  </a:solidFill>
                  <a:latin typeface="Arial" panose="020B0604020202020204" pitchFamily="34" charset="0"/>
                </a:defRPr>
              </a:lvl1pPr>
              <a:lvl2pPr marL="742950" indent="-285750">
                <a:lnSpc>
                  <a:spcPct val="90000"/>
                </a:lnSpc>
                <a:spcBef>
                  <a:spcPct val="40000"/>
                </a:spcBef>
                <a:buChar char="•"/>
                <a:defRPr sz="2000">
                  <a:solidFill>
                    <a:srgbClr val="535353"/>
                  </a:solidFill>
                  <a:latin typeface="Arial" panose="020B0604020202020204" pitchFamily="34" charset="0"/>
                </a:defRPr>
              </a:lvl2pPr>
              <a:lvl3pPr marL="1143000" indent="-228600">
                <a:lnSpc>
                  <a:spcPct val="90000"/>
                </a:lnSpc>
                <a:spcBef>
                  <a:spcPct val="40000"/>
                </a:spcBef>
                <a:buChar char="•"/>
                <a:defRPr>
                  <a:solidFill>
                    <a:srgbClr val="535353"/>
                  </a:solidFill>
                  <a:latin typeface="Arial" panose="020B0604020202020204" pitchFamily="34" charset="0"/>
                </a:defRPr>
              </a:lvl3pPr>
              <a:lvl4pPr marL="1600200" indent="-228600">
                <a:lnSpc>
                  <a:spcPct val="90000"/>
                </a:lnSpc>
                <a:spcBef>
                  <a:spcPct val="40000"/>
                </a:spcBef>
                <a:buChar char="•"/>
                <a:defRPr sz="1600">
                  <a:solidFill>
                    <a:srgbClr val="535353"/>
                  </a:solidFill>
                  <a:latin typeface="Arial" panose="020B0604020202020204" pitchFamily="34" charset="0"/>
                </a:defRPr>
              </a:lvl4pPr>
              <a:lvl5pPr marL="2057400" indent="-228600">
                <a:lnSpc>
                  <a:spcPct val="90000"/>
                </a:lnSpc>
                <a:spcBef>
                  <a:spcPct val="40000"/>
                </a:spcBef>
                <a:buChar char="•"/>
                <a:defRPr sz="1400">
                  <a:solidFill>
                    <a:srgbClr val="535353"/>
                  </a:solidFill>
                  <a:latin typeface="Arial" panose="020B0604020202020204" pitchFamily="34" charset="0"/>
                </a:defRPr>
              </a:lvl5pPr>
              <a:lvl6pPr marL="25146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6pPr>
              <a:lvl7pPr marL="29718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7pPr>
              <a:lvl8pPr marL="34290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8pPr>
              <a:lvl9pPr marL="38862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9pPr>
            </a:lstStyle>
            <a:p>
              <a:pPr>
                <a:lnSpc>
                  <a:spcPct val="100000"/>
                </a:lnSpc>
                <a:spcBef>
                  <a:spcPct val="0"/>
                </a:spcBef>
                <a:buFontTx/>
                <a:buNone/>
              </a:pPr>
              <a:endParaRPr lang="en-US" altLang="en-US" sz="4400">
                <a:solidFill>
                  <a:schemeClr val="tx1"/>
                </a:solidFill>
              </a:endParaRPr>
            </a:p>
          </p:txBody>
        </p:sp>
        <p:sp>
          <p:nvSpPr>
            <p:cNvPr id="268303" name="Rectangle 15">
              <a:extLst>
                <a:ext uri="{FF2B5EF4-FFF2-40B4-BE49-F238E27FC236}">
                  <a16:creationId xmlns:a16="http://schemas.microsoft.com/office/drawing/2014/main" id="{B2B8F264-ABA5-48AF-994B-A26F2179D884}"/>
                </a:ext>
              </a:extLst>
            </p:cNvPr>
            <p:cNvSpPr>
              <a:spLocks noChangeArrowheads="1"/>
            </p:cNvSpPr>
            <p:nvPr/>
          </p:nvSpPr>
          <p:spPr bwMode="auto">
            <a:xfrm>
              <a:off x="2057" y="3494"/>
              <a:ext cx="302" cy="168"/>
            </a:xfrm>
            <a:prstGeom prst="rect">
              <a:avLst/>
            </a:prstGeom>
            <a:noFill/>
            <a:ln w="12700" algn="ctr">
              <a:noFill/>
              <a:miter lim="800000"/>
              <a:headEnd/>
              <a:tailEnd/>
            </a:ln>
            <a:effectLst/>
          </p:spPr>
          <p:txBody>
            <a:bodyPr wrap="none" lIns="90480" tIns="44446" rIns="90480" bIns="44446">
              <a:spAutoFit/>
            </a:bodyPr>
            <a:lstStyle/>
            <a:p>
              <a:pPr algn="ctr">
                <a:defRPr/>
              </a:pPr>
              <a:r>
                <a:rPr lang="en-US" sz="1200" b="1" dirty="0">
                  <a:solidFill>
                    <a:srgbClr val="FFFFFF"/>
                  </a:solidFill>
                  <a:effectLst>
                    <a:outerShdw blurRad="38100" dist="38100" dir="2700000" algn="tl">
                      <a:srgbClr val="C0C0C0"/>
                    </a:outerShdw>
                  </a:effectLst>
                </a:rPr>
                <a:t>Skill</a:t>
              </a:r>
            </a:p>
          </p:txBody>
        </p:sp>
        <p:sp>
          <p:nvSpPr>
            <p:cNvPr id="8213" name="Oval 16">
              <a:extLst>
                <a:ext uri="{FF2B5EF4-FFF2-40B4-BE49-F238E27FC236}">
                  <a16:creationId xmlns:a16="http://schemas.microsoft.com/office/drawing/2014/main" id="{C618659B-A5BD-4BFF-883A-E35845C230A8}"/>
                </a:ext>
              </a:extLst>
            </p:cNvPr>
            <p:cNvSpPr>
              <a:spLocks noChangeArrowheads="1"/>
            </p:cNvSpPr>
            <p:nvPr/>
          </p:nvSpPr>
          <p:spPr bwMode="auto">
            <a:xfrm>
              <a:off x="3555" y="1946"/>
              <a:ext cx="584" cy="359"/>
            </a:xfrm>
            <a:prstGeom prst="ellipse">
              <a:avLst/>
            </a:prstGeom>
            <a:solidFill>
              <a:srgbClr val="898989"/>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ct val="40000"/>
                </a:spcBef>
                <a:buChar char="•"/>
                <a:defRPr sz="2400">
                  <a:solidFill>
                    <a:srgbClr val="535353"/>
                  </a:solidFill>
                  <a:latin typeface="Arial" panose="020B0604020202020204" pitchFamily="34" charset="0"/>
                </a:defRPr>
              </a:lvl1pPr>
              <a:lvl2pPr marL="742950" indent="-285750">
                <a:lnSpc>
                  <a:spcPct val="90000"/>
                </a:lnSpc>
                <a:spcBef>
                  <a:spcPct val="40000"/>
                </a:spcBef>
                <a:buChar char="•"/>
                <a:defRPr sz="2000">
                  <a:solidFill>
                    <a:srgbClr val="535353"/>
                  </a:solidFill>
                  <a:latin typeface="Arial" panose="020B0604020202020204" pitchFamily="34" charset="0"/>
                </a:defRPr>
              </a:lvl2pPr>
              <a:lvl3pPr marL="1143000" indent="-228600">
                <a:lnSpc>
                  <a:spcPct val="90000"/>
                </a:lnSpc>
                <a:spcBef>
                  <a:spcPct val="40000"/>
                </a:spcBef>
                <a:buChar char="•"/>
                <a:defRPr>
                  <a:solidFill>
                    <a:srgbClr val="535353"/>
                  </a:solidFill>
                  <a:latin typeface="Arial" panose="020B0604020202020204" pitchFamily="34" charset="0"/>
                </a:defRPr>
              </a:lvl3pPr>
              <a:lvl4pPr marL="1600200" indent="-228600">
                <a:lnSpc>
                  <a:spcPct val="90000"/>
                </a:lnSpc>
                <a:spcBef>
                  <a:spcPct val="40000"/>
                </a:spcBef>
                <a:buChar char="•"/>
                <a:defRPr sz="1600">
                  <a:solidFill>
                    <a:srgbClr val="535353"/>
                  </a:solidFill>
                  <a:latin typeface="Arial" panose="020B0604020202020204" pitchFamily="34" charset="0"/>
                </a:defRPr>
              </a:lvl4pPr>
              <a:lvl5pPr marL="2057400" indent="-228600">
                <a:lnSpc>
                  <a:spcPct val="90000"/>
                </a:lnSpc>
                <a:spcBef>
                  <a:spcPct val="40000"/>
                </a:spcBef>
                <a:buChar char="•"/>
                <a:defRPr sz="1400">
                  <a:solidFill>
                    <a:srgbClr val="535353"/>
                  </a:solidFill>
                  <a:latin typeface="Arial" panose="020B0604020202020204" pitchFamily="34" charset="0"/>
                </a:defRPr>
              </a:lvl5pPr>
              <a:lvl6pPr marL="25146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6pPr>
              <a:lvl7pPr marL="29718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7pPr>
              <a:lvl8pPr marL="34290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8pPr>
              <a:lvl9pPr marL="38862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9pPr>
            </a:lstStyle>
            <a:p>
              <a:pPr>
                <a:lnSpc>
                  <a:spcPct val="100000"/>
                </a:lnSpc>
                <a:spcBef>
                  <a:spcPct val="0"/>
                </a:spcBef>
                <a:buFontTx/>
                <a:buNone/>
              </a:pPr>
              <a:endParaRPr lang="en-US" altLang="en-US" sz="4400">
                <a:solidFill>
                  <a:schemeClr val="tx1"/>
                </a:solidFill>
              </a:endParaRPr>
            </a:p>
          </p:txBody>
        </p:sp>
        <p:sp>
          <p:nvSpPr>
            <p:cNvPr id="268305" name="Rectangle 17">
              <a:extLst>
                <a:ext uri="{FF2B5EF4-FFF2-40B4-BE49-F238E27FC236}">
                  <a16:creationId xmlns:a16="http://schemas.microsoft.com/office/drawing/2014/main" id="{6C6DB014-0168-4D28-802D-40CCD19AB254}"/>
                </a:ext>
              </a:extLst>
            </p:cNvPr>
            <p:cNvSpPr>
              <a:spLocks noChangeArrowheads="1"/>
            </p:cNvSpPr>
            <p:nvPr/>
          </p:nvSpPr>
          <p:spPr bwMode="auto">
            <a:xfrm>
              <a:off x="3543" y="2041"/>
              <a:ext cx="620" cy="167"/>
            </a:xfrm>
            <a:prstGeom prst="rect">
              <a:avLst/>
            </a:prstGeom>
            <a:noFill/>
            <a:ln w="12700" algn="ctr">
              <a:noFill/>
              <a:miter lim="800000"/>
              <a:headEnd/>
              <a:tailEnd/>
            </a:ln>
            <a:effectLst/>
          </p:spPr>
          <p:txBody>
            <a:bodyPr wrap="none" lIns="90480" tIns="44446" rIns="90480" bIns="44446">
              <a:spAutoFit/>
            </a:bodyPr>
            <a:lstStyle/>
            <a:p>
              <a:pPr algn="ctr">
                <a:defRPr/>
              </a:pPr>
              <a:r>
                <a:rPr lang="en-US" sz="1200" b="1" dirty="0">
                  <a:solidFill>
                    <a:srgbClr val="FFFFFF"/>
                  </a:solidFill>
                  <a:effectLst>
                    <a:outerShdw blurRad="38100" dist="38100" dir="2700000" algn="tl">
                      <a:srgbClr val="C0C0C0"/>
                    </a:outerShdw>
                  </a:effectLst>
                </a:rPr>
                <a:t>Information</a:t>
              </a:r>
            </a:p>
          </p:txBody>
        </p:sp>
        <p:sp>
          <p:nvSpPr>
            <p:cNvPr id="8215" name="Oval 18">
              <a:extLst>
                <a:ext uri="{FF2B5EF4-FFF2-40B4-BE49-F238E27FC236}">
                  <a16:creationId xmlns:a16="http://schemas.microsoft.com/office/drawing/2014/main" id="{4E06157E-C9A1-48A7-8D7F-C738BA6070B8}"/>
                </a:ext>
              </a:extLst>
            </p:cNvPr>
            <p:cNvSpPr>
              <a:spLocks noChangeArrowheads="1"/>
            </p:cNvSpPr>
            <p:nvPr/>
          </p:nvSpPr>
          <p:spPr bwMode="auto">
            <a:xfrm>
              <a:off x="1589" y="1968"/>
              <a:ext cx="581" cy="359"/>
            </a:xfrm>
            <a:prstGeom prst="ellipse">
              <a:avLst/>
            </a:prstGeom>
            <a:solidFill>
              <a:schemeClr val="accent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lnSpc>
                  <a:spcPct val="90000"/>
                </a:lnSpc>
                <a:spcBef>
                  <a:spcPct val="40000"/>
                </a:spcBef>
                <a:buChar char="•"/>
                <a:defRPr sz="2400">
                  <a:solidFill>
                    <a:srgbClr val="535353"/>
                  </a:solidFill>
                  <a:latin typeface="Arial" panose="020B0604020202020204" pitchFamily="34" charset="0"/>
                </a:defRPr>
              </a:lvl1pPr>
              <a:lvl2pPr marL="742950" indent="-285750">
                <a:lnSpc>
                  <a:spcPct val="90000"/>
                </a:lnSpc>
                <a:spcBef>
                  <a:spcPct val="40000"/>
                </a:spcBef>
                <a:buChar char="•"/>
                <a:defRPr sz="2000">
                  <a:solidFill>
                    <a:srgbClr val="535353"/>
                  </a:solidFill>
                  <a:latin typeface="Arial" panose="020B0604020202020204" pitchFamily="34" charset="0"/>
                </a:defRPr>
              </a:lvl2pPr>
              <a:lvl3pPr marL="1143000" indent="-228600">
                <a:lnSpc>
                  <a:spcPct val="90000"/>
                </a:lnSpc>
                <a:spcBef>
                  <a:spcPct val="40000"/>
                </a:spcBef>
                <a:buChar char="•"/>
                <a:defRPr>
                  <a:solidFill>
                    <a:srgbClr val="535353"/>
                  </a:solidFill>
                  <a:latin typeface="Arial" panose="020B0604020202020204" pitchFamily="34" charset="0"/>
                </a:defRPr>
              </a:lvl3pPr>
              <a:lvl4pPr marL="1600200" indent="-228600">
                <a:lnSpc>
                  <a:spcPct val="90000"/>
                </a:lnSpc>
                <a:spcBef>
                  <a:spcPct val="40000"/>
                </a:spcBef>
                <a:buChar char="•"/>
                <a:defRPr sz="1600">
                  <a:solidFill>
                    <a:srgbClr val="535353"/>
                  </a:solidFill>
                  <a:latin typeface="Arial" panose="020B0604020202020204" pitchFamily="34" charset="0"/>
                </a:defRPr>
              </a:lvl4pPr>
              <a:lvl5pPr marL="2057400" indent="-228600">
                <a:lnSpc>
                  <a:spcPct val="90000"/>
                </a:lnSpc>
                <a:spcBef>
                  <a:spcPct val="40000"/>
                </a:spcBef>
                <a:buChar char="•"/>
                <a:defRPr sz="1400">
                  <a:solidFill>
                    <a:srgbClr val="535353"/>
                  </a:solidFill>
                  <a:latin typeface="Arial" panose="020B0604020202020204" pitchFamily="34" charset="0"/>
                </a:defRPr>
              </a:lvl5pPr>
              <a:lvl6pPr marL="25146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6pPr>
              <a:lvl7pPr marL="29718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7pPr>
              <a:lvl8pPr marL="34290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8pPr>
              <a:lvl9pPr marL="38862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9pPr>
            </a:lstStyle>
            <a:p>
              <a:pPr>
                <a:lnSpc>
                  <a:spcPct val="100000"/>
                </a:lnSpc>
                <a:spcBef>
                  <a:spcPct val="0"/>
                </a:spcBef>
                <a:buFontTx/>
                <a:buNone/>
              </a:pPr>
              <a:endParaRPr lang="en-US" altLang="en-US" sz="4400">
                <a:solidFill>
                  <a:schemeClr val="tx1"/>
                </a:solidFill>
              </a:endParaRPr>
            </a:p>
          </p:txBody>
        </p:sp>
        <p:sp>
          <p:nvSpPr>
            <p:cNvPr id="268307" name="Rectangle 19">
              <a:extLst>
                <a:ext uri="{FF2B5EF4-FFF2-40B4-BE49-F238E27FC236}">
                  <a16:creationId xmlns:a16="http://schemas.microsoft.com/office/drawing/2014/main" id="{A9B8CDEE-A8E7-4C6B-B531-9F0A861060D1}"/>
                </a:ext>
              </a:extLst>
            </p:cNvPr>
            <p:cNvSpPr>
              <a:spLocks noChangeArrowheads="1"/>
            </p:cNvSpPr>
            <p:nvPr/>
          </p:nvSpPr>
          <p:spPr bwMode="auto">
            <a:xfrm>
              <a:off x="1607" y="2061"/>
              <a:ext cx="562" cy="168"/>
            </a:xfrm>
            <a:prstGeom prst="rect">
              <a:avLst/>
            </a:prstGeom>
            <a:noFill/>
            <a:ln w="12700" algn="ctr">
              <a:noFill/>
              <a:miter lim="800000"/>
              <a:headEnd/>
              <a:tailEnd/>
            </a:ln>
            <a:effectLst/>
          </p:spPr>
          <p:txBody>
            <a:bodyPr lIns="90480" tIns="44446" rIns="90480" bIns="44446">
              <a:spAutoFit/>
            </a:bodyPr>
            <a:lstStyle/>
            <a:p>
              <a:pPr algn="ctr">
                <a:defRPr/>
              </a:pPr>
              <a:r>
                <a:rPr lang="en-US" sz="1200" b="1" dirty="0">
                  <a:solidFill>
                    <a:srgbClr val="FFFFFF"/>
                  </a:solidFill>
                  <a:effectLst>
                    <a:outerShdw blurRad="38100" dist="38100" dir="2700000" algn="tl">
                      <a:srgbClr val="C0C0C0"/>
                    </a:outerShdw>
                  </a:effectLst>
                </a:rPr>
                <a:t>Methods</a:t>
              </a:r>
            </a:p>
          </p:txBody>
        </p:sp>
        <p:sp>
          <p:nvSpPr>
            <p:cNvPr id="268308" name="Rectangle 20">
              <a:extLst>
                <a:ext uri="{FF2B5EF4-FFF2-40B4-BE49-F238E27FC236}">
                  <a16:creationId xmlns:a16="http://schemas.microsoft.com/office/drawing/2014/main" id="{113D5458-3A62-4708-94F1-05234C693503}"/>
                </a:ext>
              </a:extLst>
            </p:cNvPr>
            <p:cNvSpPr>
              <a:spLocks noChangeArrowheads="1"/>
            </p:cNvSpPr>
            <p:nvPr/>
          </p:nvSpPr>
          <p:spPr bwMode="auto">
            <a:xfrm>
              <a:off x="2468" y="2522"/>
              <a:ext cx="884" cy="508"/>
            </a:xfrm>
            <a:prstGeom prst="rect">
              <a:avLst/>
            </a:prstGeom>
            <a:noFill/>
            <a:ln w="12700" algn="ctr">
              <a:noFill/>
              <a:miter lim="800000"/>
              <a:headEnd/>
              <a:tailEnd/>
            </a:ln>
            <a:effectLst/>
          </p:spPr>
          <p:txBody>
            <a:bodyPr wrap="none" lIns="90480" tIns="44446" rIns="90480" bIns="44446">
              <a:spAutoFit/>
            </a:bodyPr>
            <a:lstStyle/>
            <a:p>
              <a:pPr algn="ctr">
                <a:defRPr/>
              </a:pPr>
              <a:r>
                <a:rPr lang="en-US" sz="1200" b="1" dirty="0">
                  <a:solidFill>
                    <a:srgbClr val="FFFFFF"/>
                  </a:solidFill>
                  <a:effectLst>
                    <a:outerShdw blurRad="38100" dist="38100" dir="2700000" algn="tl">
                      <a:srgbClr val="C0C0C0"/>
                    </a:outerShdw>
                  </a:effectLst>
                </a:rPr>
                <a:t>Active </a:t>
              </a:r>
              <a:br>
                <a:rPr lang="en-US" sz="1200" b="1" dirty="0">
                  <a:solidFill>
                    <a:srgbClr val="FFFFFF"/>
                  </a:solidFill>
                  <a:effectLst>
                    <a:outerShdw blurRad="38100" dist="38100" dir="2700000" algn="tl">
                      <a:srgbClr val="C0C0C0"/>
                    </a:outerShdw>
                  </a:effectLst>
                </a:rPr>
              </a:br>
              <a:r>
                <a:rPr lang="en-US" sz="1200" b="1" dirty="0">
                  <a:solidFill>
                    <a:srgbClr val="FFFFFF"/>
                  </a:solidFill>
                  <a:effectLst>
                    <a:outerShdw blurRad="38100" dist="38100" dir="2700000" algn="tl">
                      <a:srgbClr val="C0C0C0"/>
                    </a:outerShdw>
                  </a:effectLst>
                </a:rPr>
                <a:t>Knowledge -</a:t>
              </a:r>
              <a:br>
                <a:rPr lang="en-US" sz="1200" b="1" dirty="0">
                  <a:solidFill>
                    <a:srgbClr val="FFFFFF"/>
                  </a:solidFill>
                  <a:effectLst>
                    <a:outerShdw blurRad="38100" dist="38100" dir="2700000" algn="tl">
                      <a:srgbClr val="C0C0C0"/>
                    </a:outerShdw>
                  </a:effectLst>
                </a:rPr>
              </a:br>
              <a:r>
                <a:rPr lang="en-US" sz="1200" b="1" dirty="0">
                  <a:solidFill>
                    <a:srgbClr val="FFFFFF"/>
                  </a:solidFill>
                  <a:effectLst>
                    <a:outerShdw blurRad="38100" dist="38100" dir="2700000" algn="tl">
                      <a:srgbClr val="C0C0C0"/>
                    </a:outerShdw>
                  </a:effectLst>
                </a:rPr>
                <a:t>Scenes  of Action</a:t>
              </a:r>
              <a:br>
                <a:rPr lang="en-US" sz="1200" b="1" dirty="0">
                  <a:solidFill>
                    <a:srgbClr val="FFFFFF"/>
                  </a:solidFill>
                  <a:effectLst>
                    <a:outerShdw blurRad="38100" dist="38100" dir="2700000" algn="tl">
                      <a:srgbClr val="C0C0C0"/>
                    </a:outerShdw>
                  </a:effectLst>
                </a:rPr>
              </a:br>
              <a:r>
                <a:rPr lang="en-US" sz="1200" b="1" dirty="0">
                  <a:solidFill>
                    <a:srgbClr val="FFFFFF"/>
                  </a:solidFill>
                  <a:effectLst>
                    <a:outerShdw blurRad="38100" dist="38100" dir="2700000" algn="tl">
                      <a:srgbClr val="C0C0C0"/>
                    </a:outerShdw>
                  </a:effectLst>
                </a:rPr>
                <a:t> - Roles</a:t>
              </a:r>
            </a:p>
          </p:txBody>
        </p:sp>
        <p:sp>
          <p:nvSpPr>
            <p:cNvPr id="8218" name="Line 21">
              <a:extLst>
                <a:ext uri="{FF2B5EF4-FFF2-40B4-BE49-F238E27FC236}">
                  <a16:creationId xmlns:a16="http://schemas.microsoft.com/office/drawing/2014/main" id="{FEF6E4EF-AC03-40EF-A093-F2AA7D41A397}"/>
                </a:ext>
              </a:extLst>
            </p:cNvPr>
            <p:cNvSpPr>
              <a:spLocks noChangeShapeType="1"/>
            </p:cNvSpPr>
            <p:nvPr/>
          </p:nvSpPr>
          <p:spPr bwMode="auto">
            <a:xfrm flipH="1" flipV="1">
              <a:off x="1749" y="3122"/>
              <a:ext cx="196" cy="242"/>
            </a:xfrm>
            <a:prstGeom prst="line">
              <a:avLst/>
            </a:prstGeom>
            <a:noFill/>
            <a:ln w="38100">
              <a:solidFill>
                <a:srgbClr val="00B6B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19" name="Line 22">
              <a:extLst>
                <a:ext uri="{FF2B5EF4-FFF2-40B4-BE49-F238E27FC236}">
                  <a16:creationId xmlns:a16="http://schemas.microsoft.com/office/drawing/2014/main" id="{E8CDE663-055B-4126-9DCC-20173F98E3DA}"/>
                </a:ext>
              </a:extLst>
            </p:cNvPr>
            <p:cNvSpPr>
              <a:spLocks noChangeShapeType="1"/>
            </p:cNvSpPr>
            <p:nvPr/>
          </p:nvSpPr>
          <p:spPr bwMode="auto">
            <a:xfrm flipH="1">
              <a:off x="2629" y="3578"/>
              <a:ext cx="519" cy="0"/>
            </a:xfrm>
            <a:prstGeom prst="line">
              <a:avLst/>
            </a:prstGeom>
            <a:noFill/>
            <a:ln w="38100">
              <a:solidFill>
                <a:srgbClr val="00B6B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20" name="Line 23">
              <a:extLst>
                <a:ext uri="{FF2B5EF4-FFF2-40B4-BE49-F238E27FC236}">
                  <a16:creationId xmlns:a16="http://schemas.microsoft.com/office/drawing/2014/main" id="{6CDFED24-98C6-4EA2-A49C-BED496F2C93D}"/>
                </a:ext>
              </a:extLst>
            </p:cNvPr>
            <p:cNvSpPr>
              <a:spLocks noChangeShapeType="1"/>
            </p:cNvSpPr>
            <p:nvPr/>
          </p:nvSpPr>
          <p:spPr bwMode="auto">
            <a:xfrm flipH="1">
              <a:off x="3818" y="3110"/>
              <a:ext cx="219" cy="254"/>
            </a:xfrm>
            <a:prstGeom prst="line">
              <a:avLst/>
            </a:prstGeom>
            <a:noFill/>
            <a:ln w="38100">
              <a:solidFill>
                <a:srgbClr val="00B6B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21" name="Line 24">
              <a:extLst>
                <a:ext uri="{FF2B5EF4-FFF2-40B4-BE49-F238E27FC236}">
                  <a16:creationId xmlns:a16="http://schemas.microsoft.com/office/drawing/2014/main" id="{ABB2645F-56FD-4D02-9577-F862107D8F3C}"/>
                </a:ext>
              </a:extLst>
            </p:cNvPr>
            <p:cNvSpPr>
              <a:spLocks noChangeShapeType="1"/>
            </p:cNvSpPr>
            <p:nvPr/>
          </p:nvSpPr>
          <p:spPr bwMode="auto">
            <a:xfrm>
              <a:off x="3975" y="2363"/>
              <a:ext cx="107" cy="273"/>
            </a:xfrm>
            <a:prstGeom prst="line">
              <a:avLst/>
            </a:prstGeom>
            <a:noFill/>
            <a:ln w="38100">
              <a:solidFill>
                <a:srgbClr val="00B6B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22" name="Line 25">
              <a:extLst>
                <a:ext uri="{FF2B5EF4-FFF2-40B4-BE49-F238E27FC236}">
                  <a16:creationId xmlns:a16="http://schemas.microsoft.com/office/drawing/2014/main" id="{D8DB40BF-8527-482E-BFC4-1376D74629E1}"/>
                </a:ext>
              </a:extLst>
            </p:cNvPr>
            <p:cNvSpPr>
              <a:spLocks noChangeShapeType="1"/>
            </p:cNvSpPr>
            <p:nvPr/>
          </p:nvSpPr>
          <p:spPr bwMode="auto">
            <a:xfrm>
              <a:off x="3334" y="1823"/>
              <a:ext cx="276" cy="134"/>
            </a:xfrm>
            <a:prstGeom prst="line">
              <a:avLst/>
            </a:prstGeom>
            <a:noFill/>
            <a:ln w="38100">
              <a:solidFill>
                <a:srgbClr val="00B6B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23" name="Line 26">
              <a:extLst>
                <a:ext uri="{FF2B5EF4-FFF2-40B4-BE49-F238E27FC236}">
                  <a16:creationId xmlns:a16="http://schemas.microsoft.com/office/drawing/2014/main" id="{810BF389-60D1-4D50-AA63-81D98D7854BD}"/>
                </a:ext>
              </a:extLst>
            </p:cNvPr>
            <p:cNvSpPr>
              <a:spLocks noChangeShapeType="1"/>
            </p:cNvSpPr>
            <p:nvPr/>
          </p:nvSpPr>
          <p:spPr bwMode="auto">
            <a:xfrm flipV="1">
              <a:off x="2183" y="1823"/>
              <a:ext cx="279" cy="134"/>
            </a:xfrm>
            <a:prstGeom prst="line">
              <a:avLst/>
            </a:prstGeom>
            <a:noFill/>
            <a:ln w="38100">
              <a:solidFill>
                <a:srgbClr val="00B6B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24" name="Line 27">
              <a:extLst>
                <a:ext uri="{FF2B5EF4-FFF2-40B4-BE49-F238E27FC236}">
                  <a16:creationId xmlns:a16="http://schemas.microsoft.com/office/drawing/2014/main" id="{746F3093-F3A8-4E42-98A4-587CCD58A8A5}"/>
                </a:ext>
              </a:extLst>
            </p:cNvPr>
            <p:cNvSpPr>
              <a:spLocks noChangeShapeType="1"/>
            </p:cNvSpPr>
            <p:nvPr/>
          </p:nvSpPr>
          <p:spPr bwMode="auto">
            <a:xfrm flipV="1">
              <a:off x="2368" y="3056"/>
              <a:ext cx="249" cy="29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25" name="Line 28">
              <a:extLst>
                <a:ext uri="{FF2B5EF4-FFF2-40B4-BE49-F238E27FC236}">
                  <a16:creationId xmlns:a16="http://schemas.microsoft.com/office/drawing/2014/main" id="{CC644A96-0400-4497-BA19-26C6EF86F8C5}"/>
                </a:ext>
              </a:extLst>
            </p:cNvPr>
            <p:cNvSpPr>
              <a:spLocks noChangeShapeType="1"/>
            </p:cNvSpPr>
            <p:nvPr/>
          </p:nvSpPr>
          <p:spPr bwMode="auto">
            <a:xfrm flipV="1">
              <a:off x="2041" y="2801"/>
              <a:ext cx="389" cy="6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26" name="Line 29">
              <a:extLst>
                <a:ext uri="{FF2B5EF4-FFF2-40B4-BE49-F238E27FC236}">
                  <a16:creationId xmlns:a16="http://schemas.microsoft.com/office/drawing/2014/main" id="{BA2EAC71-BFEF-4DED-84A5-73147EEA2E10}"/>
                </a:ext>
              </a:extLst>
            </p:cNvPr>
            <p:cNvSpPr>
              <a:spLocks noChangeShapeType="1"/>
            </p:cNvSpPr>
            <p:nvPr/>
          </p:nvSpPr>
          <p:spPr bwMode="auto">
            <a:xfrm>
              <a:off x="2170" y="2327"/>
              <a:ext cx="326" cy="177"/>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27" name="Line 30">
              <a:extLst>
                <a:ext uri="{FF2B5EF4-FFF2-40B4-BE49-F238E27FC236}">
                  <a16:creationId xmlns:a16="http://schemas.microsoft.com/office/drawing/2014/main" id="{C45C7AD6-993C-4AB8-A9C0-EB62F208F56A}"/>
                </a:ext>
              </a:extLst>
            </p:cNvPr>
            <p:cNvSpPr>
              <a:spLocks noChangeShapeType="1"/>
            </p:cNvSpPr>
            <p:nvPr/>
          </p:nvSpPr>
          <p:spPr bwMode="auto">
            <a:xfrm flipH="1">
              <a:off x="2908" y="2099"/>
              <a:ext cx="0" cy="26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28" name="Line 31">
              <a:extLst>
                <a:ext uri="{FF2B5EF4-FFF2-40B4-BE49-F238E27FC236}">
                  <a16:creationId xmlns:a16="http://schemas.microsoft.com/office/drawing/2014/main" id="{B491B333-8C31-4A05-AF99-6381A2BEC022}"/>
                </a:ext>
              </a:extLst>
            </p:cNvPr>
            <p:cNvSpPr>
              <a:spLocks noChangeShapeType="1"/>
            </p:cNvSpPr>
            <p:nvPr/>
          </p:nvSpPr>
          <p:spPr bwMode="auto">
            <a:xfrm flipH="1">
              <a:off x="3274" y="2327"/>
              <a:ext cx="259" cy="19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29" name="Line 32">
              <a:extLst>
                <a:ext uri="{FF2B5EF4-FFF2-40B4-BE49-F238E27FC236}">
                  <a16:creationId xmlns:a16="http://schemas.microsoft.com/office/drawing/2014/main" id="{F652EA94-9DD9-400A-8CEB-8B8654E497FD}"/>
                </a:ext>
              </a:extLst>
            </p:cNvPr>
            <p:cNvSpPr>
              <a:spLocks noChangeShapeType="1"/>
            </p:cNvSpPr>
            <p:nvPr/>
          </p:nvSpPr>
          <p:spPr bwMode="auto">
            <a:xfrm flipH="1" flipV="1">
              <a:off x="3390" y="2806"/>
              <a:ext cx="390" cy="43"/>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30" name="Line 33">
              <a:extLst>
                <a:ext uri="{FF2B5EF4-FFF2-40B4-BE49-F238E27FC236}">
                  <a16:creationId xmlns:a16="http://schemas.microsoft.com/office/drawing/2014/main" id="{34B296B9-9383-4C2C-ACAC-8CA5FF6CC328}"/>
                </a:ext>
              </a:extLst>
            </p:cNvPr>
            <p:cNvSpPr>
              <a:spLocks noChangeShapeType="1"/>
            </p:cNvSpPr>
            <p:nvPr/>
          </p:nvSpPr>
          <p:spPr bwMode="auto">
            <a:xfrm flipH="1" flipV="1">
              <a:off x="3155" y="3065"/>
              <a:ext cx="256" cy="29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31" name="Line 34">
              <a:extLst>
                <a:ext uri="{FF2B5EF4-FFF2-40B4-BE49-F238E27FC236}">
                  <a16:creationId xmlns:a16="http://schemas.microsoft.com/office/drawing/2014/main" id="{CE197F30-88B1-439E-8E6D-0606C5C0BF9D}"/>
                </a:ext>
              </a:extLst>
            </p:cNvPr>
            <p:cNvSpPr>
              <a:spLocks noChangeShapeType="1"/>
            </p:cNvSpPr>
            <p:nvPr/>
          </p:nvSpPr>
          <p:spPr bwMode="auto">
            <a:xfrm flipV="1">
              <a:off x="1633" y="2381"/>
              <a:ext cx="116" cy="303"/>
            </a:xfrm>
            <a:prstGeom prst="line">
              <a:avLst/>
            </a:prstGeom>
            <a:noFill/>
            <a:ln w="38100">
              <a:solidFill>
                <a:srgbClr val="00B6B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232" name="Rectangle 35">
              <a:extLst>
                <a:ext uri="{FF2B5EF4-FFF2-40B4-BE49-F238E27FC236}">
                  <a16:creationId xmlns:a16="http://schemas.microsoft.com/office/drawing/2014/main" id="{90EE5FF9-FBA2-4796-AD7F-299873CA5FCD}"/>
                </a:ext>
              </a:extLst>
            </p:cNvPr>
            <p:cNvSpPr>
              <a:spLocks noChangeArrowheads="1"/>
            </p:cNvSpPr>
            <p:nvPr/>
          </p:nvSpPr>
          <p:spPr bwMode="auto">
            <a:xfrm>
              <a:off x="3371" y="1616"/>
              <a:ext cx="66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6493" tIns="43247" rIns="86493" bIns="43247">
              <a:spAutoFit/>
            </a:bodyPr>
            <a:lstStyle>
              <a:lvl1pPr defTabSz="865188">
                <a:lnSpc>
                  <a:spcPct val="90000"/>
                </a:lnSpc>
                <a:spcBef>
                  <a:spcPct val="40000"/>
                </a:spcBef>
                <a:buChar char="•"/>
                <a:defRPr sz="2400">
                  <a:solidFill>
                    <a:srgbClr val="535353"/>
                  </a:solidFill>
                  <a:latin typeface="Arial" panose="020B0604020202020204" pitchFamily="34" charset="0"/>
                </a:defRPr>
              </a:lvl1pPr>
              <a:lvl2pPr marL="742950" indent="-285750" defTabSz="865188">
                <a:lnSpc>
                  <a:spcPct val="90000"/>
                </a:lnSpc>
                <a:spcBef>
                  <a:spcPct val="40000"/>
                </a:spcBef>
                <a:buChar char="•"/>
                <a:defRPr sz="2000">
                  <a:solidFill>
                    <a:srgbClr val="535353"/>
                  </a:solidFill>
                  <a:latin typeface="Arial" panose="020B0604020202020204" pitchFamily="34" charset="0"/>
                </a:defRPr>
              </a:lvl2pPr>
              <a:lvl3pPr marL="1143000" indent="-228600" defTabSz="865188">
                <a:lnSpc>
                  <a:spcPct val="90000"/>
                </a:lnSpc>
                <a:spcBef>
                  <a:spcPct val="40000"/>
                </a:spcBef>
                <a:buChar char="•"/>
                <a:defRPr>
                  <a:solidFill>
                    <a:srgbClr val="535353"/>
                  </a:solidFill>
                  <a:latin typeface="Arial" panose="020B0604020202020204" pitchFamily="34" charset="0"/>
                </a:defRPr>
              </a:lvl3pPr>
              <a:lvl4pPr marL="1600200" indent="-228600" defTabSz="865188">
                <a:lnSpc>
                  <a:spcPct val="90000"/>
                </a:lnSpc>
                <a:spcBef>
                  <a:spcPct val="40000"/>
                </a:spcBef>
                <a:buChar char="•"/>
                <a:defRPr sz="1600">
                  <a:solidFill>
                    <a:srgbClr val="535353"/>
                  </a:solidFill>
                  <a:latin typeface="Arial" panose="020B0604020202020204" pitchFamily="34" charset="0"/>
                </a:defRPr>
              </a:lvl4pPr>
              <a:lvl5pPr marL="2057400" indent="-228600" defTabSz="865188">
                <a:lnSpc>
                  <a:spcPct val="90000"/>
                </a:lnSpc>
                <a:spcBef>
                  <a:spcPct val="40000"/>
                </a:spcBef>
                <a:buChar char="•"/>
                <a:defRPr sz="1400">
                  <a:solidFill>
                    <a:srgbClr val="535353"/>
                  </a:solidFill>
                  <a:latin typeface="Arial" panose="020B0604020202020204" pitchFamily="34" charset="0"/>
                </a:defRPr>
              </a:lvl5pPr>
              <a:lvl6pPr marL="25146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6pPr>
              <a:lvl7pPr marL="29718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7pPr>
              <a:lvl8pPr marL="34290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8pPr>
              <a:lvl9pPr marL="38862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9pPr>
            </a:lstStyle>
            <a:p>
              <a:pPr eaLnBrk="1" hangingPunct="1">
                <a:lnSpc>
                  <a:spcPct val="100000"/>
                </a:lnSpc>
                <a:spcBef>
                  <a:spcPct val="0"/>
                </a:spcBef>
                <a:buFontTx/>
                <a:buNone/>
              </a:pPr>
              <a:r>
                <a:rPr lang="en-US" altLang="en-US" sz="1200">
                  <a:solidFill>
                    <a:schemeClr val="tx1"/>
                  </a:solidFill>
                </a:rPr>
                <a:t>interpretation </a:t>
              </a:r>
            </a:p>
          </p:txBody>
        </p:sp>
        <p:sp>
          <p:nvSpPr>
            <p:cNvPr id="8233" name="Rectangle 36">
              <a:extLst>
                <a:ext uri="{FF2B5EF4-FFF2-40B4-BE49-F238E27FC236}">
                  <a16:creationId xmlns:a16="http://schemas.microsoft.com/office/drawing/2014/main" id="{61E7B8D5-8BDD-4AD2-8BD5-794955A54858}"/>
                </a:ext>
              </a:extLst>
            </p:cNvPr>
            <p:cNvSpPr>
              <a:spLocks noChangeArrowheads="1"/>
            </p:cNvSpPr>
            <p:nvPr/>
          </p:nvSpPr>
          <p:spPr bwMode="auto">
            <a:xfrm>
              <a:off x="4105" y="2315"/>
              <a:ext cx="96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6493" tIns="43247" rIns="86493" bIns="43247">
              <a:spAutoFit/>
            </a:bodyPr>
            <a:lstStyle>
              <a:lvl1pPr defTabSz="865188">
                <a:lnSpc>
                  <a:spcPct val="90000"/>
                </a:lnSpc>
                <a:spcBef>
                  <a:spcPct val="40000"/>
                </a:spcBef>
                <a:buChar char="•"/>
                <a:defRPr sz="2400">
                  <a:solidFill>
                    <a:srgbClr val="535353"/>
                  </a:solidFill>
                  <a:latin typeface="Arial" panose="020B0604020202020204" pitchFamily="34" charset="0"/>
                </a:defRPr>
              </a:lvl1pPr>
              <a:lvl2pPr marL="742950" indent="-285750" defTabSz="865188">
                <a:lnSpc>
                  <a:spcPct val="90000"/>
                </a:lnSpc>
                <a:spcBef>
                  <a:spcPct val="40000"/>
                </a:spcBef>
                <a:buChar char="•"/>
                <a:defRPr sz="2000">
                  <a:solidFill>
                    <a:srgbClr val="535353"/>
                  </a:solidFill>
                  <a:latin typeface="Arial" panose="020B0604020202020204" pitchFamily="34" charset="0"/>
                </a:defRPr>
              </a:lvl2pPr>
              <a:lvl3pPr marL="1143000" indent="-228600" defTabSz="865188">
                <a:lnSpc>
                  <a:spcPct val="90000"/>
                </a:lnSpc>
                <a:spcBef>
                  <a:spcPct val="40000"/>
                </a:spcBef>
                <a:buChar char="•"/>
                <a:defRPr>
                  <a:solidFill>
                    <a:srgbClr val="535353"/>
                  </a:solidFill>
                  <a:latin typeface="Arial" panose="020B0604020202020204" pitchFamily="34" charset="0"/>
                </a:defRPr>
              </a:lvl3pPr>
              <a:lvl4pPr marL="1600200" indent="-228600" defTabSz="865188">
                <a:lnSpc>
                  <a:spcPct val="90000"/>
                </a:lnSpc>
                <a:spcBef>
                  <a:spcPct val="40000"/>
                </a:spcBef>
                <a:buChar char="•"/>
                <a:defRPr sz="1600">
                  <a:solidFill>
                    <a:srgbClr val="535353"/>
                  </a:solidFill>
                  <a:latin typeface="Arial" panose="020B0604020202020204" pitchFamily="34" charset="0"/>
                </a:defRPr>
              </a:lvl4pPr>
              <a:lvl5pPr marL="2057400" indent="-228600" defTabSz="865188">
                <a:lnSpc>
                  <a:spcPct val="90000"/>
                </a:lnSpc>
                <a:spcBef>
                  <a:spcPct val="40000"/>
                </a:spcBef>
                <a:buChar char="•"/>
                <a:defRPr sz="1400">
                  <a:solidFill>
                    <a:srgbClr val="535353"/>
                  </a:solidFill>
                  <a:latin typeface="Arial" panose="020B0604020202020204" pitchFamily="34" charset="0"/>
                </a:defRPr>
              </a:lvl5pPr>
              <a:lvl6pPr marL="25146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6pPr>
              <a:lvl7pPr marL="29718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7pPr>
              <a:lvl8pPr marL="34290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8pPr>
              <a:lvl9pPr marL="38862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9pPr>
            </a:lstStyle>
            <a:p>
              <a:pPr eaLnBrk="1" hangingPunct="1">
                <a:lnSpc>
                  <a:spcPct val="100000"/>
                </a:lnSpc>
                <a:spcBef>
                  <a:spcPct val="0"/>
                </a:spcBef>
                <a:buFontTx/>
                <a:buNone/>
              </a:pPr>
              <a:r>
                <a:rPr lang="en-US" altLang="en-US" sz="1200">
                  <a:solidFill>
                    <a:schemeClr val="tx1"/>
                  </a:solidFill>
                </a:rPr>
                <a:t>associations to other </a:t>
              </a:r>
            </a:p>
            <a:p>
              <a:pPr eaLnBrk="1" hangingPunct="1">
                <a:lnSpc>
                  <a:spcPct val="100000"/>
                </a:lnSpc>
                <a:spcBef>
                  <a:spcPct val="0"/>
                </a:spcBef>
                <a:buFontTx/>
                <a:buNone/>
              </a:pPr>
              <a:r>
                <a:rPr lang="en-US" altLang="en-US" sz="1200">
                  <a:solidFill>
                    <a:schemeClr val="tx1"/>
                  </a:solidFill>
                </a:rPr>
                <a:t>views and structures </a:t>
              </a:r>
            </a:p>
          </p:txBody>
        </p:sp>
        <p:sp>
          <p:nvSpPr>
            <p:cNvPr id="8234" name="Rectangle 37">
              <a:extLst>
                <a:ext uri="{FF2B5EF4-FFF2-40B4-BE49-F238E27FC236}">
                  <a16:creationId xmlns:a16="http://schemas.microsoft.com/office/drawing/2014/main" id="{9FB4DD73-E506-46C2-B050-E369E239BFB7}"/>
                </a:ext>
              </a:extLst>
            </p:cNvPr>
            <p:cNvSpPr>
              <a:spLocks noChangeArrowheads="1"/>
            </p:cNvSpPr>
            <p:nvPr/>
          </p:nvSpPr>
          <p:spPr bwMode="auto">
            <a:xfrm>
              <a:off x="3965" y="3172"/>
              <a:ext cx="836"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6493" tIns="43247" rIns="86493" bIns="43247">
              <a:spAutoFit/>
            </a:bodyPr>
            <a:lstStyle>
              <a:lvl1pPr defTabSz="865188">
                <a:lnSpc>
                  <a:spcPct val="90000"/>
                </a:lnSpc>
                <a:spcBef>
                  <a:spcPct val="40000"/>
                </a:spcBef>
                <a:buChar char="•"/>
                <a:defRPr sz="2400">
                  <a:solidFill>
                    <a:srgbClr val="535353"/>
                  </a:solidFill>
                  <a:latin typeface="Arial" panose="020B0604020202020204" pitchFamily="34" charset="0"/>
                </a:defRPr>
              </a:lvl1pPr>
              <a:lvl2pPr marL="742950" indent="-285750" defTabSz="865188">
                <a:lnSpc>
                  <a:spcPct val="90000"/>
                </a:lnSpc>
                <a:spcBef>
                  <a:spcPct val="40000"/>
                </a:spcBef>
                <a:buChar char="•"/>
                <a:defRPr sz="2000">
                  <a:solidFill>
                    <a:srgbClr val="535353"/>
                  </a:solidFill>
                  <a:latin typeface="Arial" panose="020B0604020202020204" pitchFamily="34" charset="0"/>
                </a:defRPr>
              </a:lvl2pPr>
              <a:lvl3pPr marL="1143000" indent="-228600" defTabSz="865188">
                <a:lnSpc>
                  <a:spcPct val="90000"/>
                </a:lnSpc>
                <a:spcBef>
                  <a:spcPct val="40000"/>
                </a:spcBef>
                <a:buChar char="•"/>
                <a:defRPr>
                  <a:solidFill>
                    <a:srgbClr val="535353"/>
                  </a:solidFill>
                  <a:latin typeface="Arial" panose="020B0604020202020204" pitchFamily="34" charset="0"/>
                </a:defRPr>
              </a:lvl3pPr>
              <a:lvl4pPr marL="1600200" indent="-228600" defTabSz="865188">
                <a:lnSpc>
                  <a:spcPct val="90000"/>
                </a:lnSpc>
                <a:spcBef>
                  <a:spcPct val="40000"/>
                </a:spcBef>
                <a:buChar char="•"/>
                <a:defRPr sz="1600">
                  <a:solidFill>
                    <a:srgbClr val="535353"/>
                  </a:solidFill>
                  <a:latin typeface="Arial" panose="020B0604020202020204" pitchFamily="34" charset="0"/>
                </a:defRPr>
              </a:lvl4pPr>
              <a:lvl5pPr marL="2057400" indent="-228600" defTabSz="865188">
                <a:lnSpc>
                  <a:spcPct val="90000"/>
                </a:lnSpc>
                <a:spcBef>
                  <a:spcPct val="40000"/>
                </a:spcBef>
                <a:buChar char="•"/>
                <a:defRPr sz="1400">
                  <a:solidFill>
                    <a:srgbClr val="535353"/>
                  </a:solidFill>
                  <a:latin typeface="Arial" panose="020B0604020202020204" pitchFamily="34" charset="0"/>
                </a:defRPr>
              </a:lvl5pPr>
              <a:lvl6pPr marL="25146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6pPr>
              <a:lvl7pPr marL="29718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7pPr>
              <a:lvl8pPr marL="34290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8pPr>
              <a:lvl9pPr marL="38862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9pPr>
            </a:lstStyle>
            <a:p>
              <a:pPr eaLnBrk="1" hangingPunct="1">
                <a:lnSpc>
                  <a:spcPct val="100000"/>
                </a:lnSpc>
                <a:spcBef>
                  <a:spcPct val="0"/>
                </a:spcBef>
                <a:buFontTx/>
                <a:buNone/>
              </a:pPr>
              <a:r>
                <a:rPr lang="en-US" altLang="en-US" sz="1200">
                  <a:solidFill>
                    <a:schemeClr val="tx1"/>
                  </a:solidFill>
                </a:rPr>
                <a:t>associations to </a:t>
              </a:r>
            </a:p>
            <a:p>
              <a:pPr eaLnBrk="1" hangingPunct="1">
                <a:lnSpc>
                  <a:spcPct val="100000"/>
                </a:lnSpc>
                <a:spcBef>
                  <a:spcPct val="0"/>
                </a:spcBef>
                <a:buFontTx/>
                <a:buNone/>
              </a:pPr>
              <a:r>
                <a:rPr lang="en-US" altLang="en-US" sz="1200">
                  <a:solidFill>
                    <a:schemeClr val="tx1"/>
                  </a:solidFill>
                </a:rPr>
                <a:t>actions and tasks </a:t>
              </a:r>
            </a:p>
          </p:txBody>
        </p:sp>
        <p:sp>
          <p:nvSpPr>
            <p:cNvPr id="8235" name="Rectangle 38">
              <a:extLst>
                <a:ext uri="{FF2B5EF4-FFF2-40B4-BE49-F238E27FC236}">
                  <a16:creationId xmlns:a16="http://schemas.microsoft.com/office/drawing/2014/main" id="{512FD645-7215-4AE1-8503-B8EA0CC9B21F}"/>
                </a:ext>
              </a:extLst>
            </p:cNvPr>
            <p:cNvSpPr>
              <a:spLocks noChangeArrowheads="1"/>
            </p:cNvSpPr>
            <p:nvPr/>
          </p:nvSpPr>
          <p:spPr bwMode="auto">
            <a:xfrm>
              <a:off x="2518" y="3647"/>
              <a:ext cx="784"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6493" tIns="43247" rIns="86493" bIns="43247">
              <a:spAutoFit/>
            </a:bodyPr>
            <a:lstStyle>
              <a:lvl1pPr defTabSz="865188">
                <a:lnSpc>
                  <a:spcPct val="90000"/>
                </a:lnSpc>
                <a:spcBef>
                  <a:spcPct val="40000"/>
                </a:spcBef>
                <a:buChar char="•"/>
                <a:defRPr sz="2400">
                  <a:solidFill>
                    <a:srgbClr val="535353"/>
                  </a:solidFill>
                  <a:latin typeface="Arial" panose="020B0604020202020204" pitchFamily="34" charset="0"/>
                </a:defRPr>
              </a:lvl1pPr>
              <a:lvl2pPr marL="742950" indent="-285750" defTabSz="865188">
                <a:lnSpc>
                  <a:spcPct val="90000"/>
                </a:lnSpc>
                <a:spcBef>
                  <a:spcPct val="40000"/>
                </a:spcBef>
                <a:buChar char="•"/>
                <a:defRPr sz="2000">
                  <a:solidFill>
                    <a:srgbClr val="535353"/>
                  </a:solidFill>
                  <a:latin typeface="Arial" panose="020B0604020202020204" pitchFamily="34" charset="0"/>
                </a:defRPr>
              </a:lvl2pPr>
              <a:lvl3pPr marL="1143000" indent="-228600" defTabSz="865188">
                <a:lnSpc>
                  <a:spcPct val="90000"/>
                </a:lnSpc>
                <a:spcBef>
                  <a:spcPct val="40000"/>
                </a:spcBef>
                <a:buChar char="•"/>
                <a:defRPr>
                  <a:solidFill>
                    <a:srgbClr val="535353"/>
                  </a:solidFill>
                  <a:latin typeface="Arial" panose="020B0604020202020204" pitchFamily="34" charset="0"/>
                </a:defRPr>
              </a:lvl3pPr>
              <a:lvl4pPr marL="1600200" indent="-228600" defTabSz="865188">
                <a:lnSpc>
                  <a:spcPct val="90000"/>
                </a:lnSpc>
                <a:spcBef>
                  <a:spcPct val="40000"/>
                </a:spcBef>
                <a:buChar char="•"/>
                <a:defRPr sz="1600">
                  <a:solidFill>
                    <a:srgbClr val="535353"/>
                  </a:solidFill>
                  <a:latin typeface="Arial" panose="020B0604020202020204" pitchFamily="34" charset="0"/>
                </a:defRPr>
              </a:lvl4pPr>
              <a:lvl5pPr marL="2057400" indent="-228600" defTabSz="865188">
                <a:lnSpc>
                  <a:spcPct val="90000"/>
                </a:lnSpc>
                <a:spcBef>
                  <a:spcPct val="40000"/>
                </a:spcBef>
                <a:buChar char="•"/>
                <a:defRPr sz="1400">
                  <a:solidFill>
                    <a:srgbClr val="535353"/>
                  </a:solidFill>
                  <a:latin typeface="Arial" panose="020B0604020202020204" pitchFamily="34" charset="0"/>
                </a:defRPr>
              </a:lvl5pPr>
              <a:lvl6pPr marL="25146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6pPr>
              <a:lvl7pPr marL="29718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7pPr>
              <a:lvl8pPr marL="34290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8pPr>
              <a:lvl9pPr marL="38862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9pPr>
            </a:lstStyle>
            <a:p>
              <a:pPr eaLnBrk="1" hangingPunct="1">
                <a:lnSpc>
                  <a:spcPct val="100000"/>
                </a:lnSpc>
                <a:spcBef>
                  <a:spcPct val="0"/>
                </a:spcBef>
                <a:buFontTx/>
                <a:buNone/>
              </a:pPr>
              <a:r>
                <a:rPr lang="en-US" altLang="en-US" sz="1200">
                  <a:solidFill>
                    <a:schemeClr val="tx1"/>
                  </a:solidFill>
                </a:rPr>
                <a:t>performing work </a:t>
              </a:r>
            </a:p>
          </p:txBody>
        </p:sp>
        <p:sp>
          <p:nvSpPr>
            <p:cNvPr id="8236" name="Rectangle 39">
              <a:extLst>
                <a:ext uri="{FF2B5EF4-FFF2-40B4-BE49-F238E27FC236}">
                  <a16:creationId xmlns:a16="http://schemas.microsoft.com/office/drawing/2014/main" id="{F2ED9E88-F637-4441-AC46-D8E081DF71BE}"/>
                </a:ext>
              </a:extLst>
            </p:cNvPr>
            <p:cNvSpPr>
              <a:spLocks noChangeArrowheads="1"/>
            </p:cNvSpPr>
            <p:nvPr/>
          </p:nvSpPr>
          <p:spPr bwMode="auto">
            <a:xfrm>
              <a:off x="1069" y="3235"/>
              <a:ext cx="861"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6493" tIns="43247" rIns="86493" bIns="43247">
              <a:spAutoFit/>
            </a:bodyPr>
            <a:lstStyle>
              <a:lvl1pPr defTabSz="865188">
                <a:lnSpc>
                  <a:spcPct val="90000"/>
                </a:lnSpc>
                <a:spcBef>
                  <a:spcPct val="40000"/>
                </a:spcBef>
                <a:buChar char="•"/>
                <a:defRPr sz="2400">
                  <a:solidFill>
                    <a:srgbClr val="535353"/>
                  </a:solidFill>
                  <a:latin typeface="Arial" panose="020B0604020202020204" pitchFamily="34" charset="0"/>
                </a:defRPr>
              </a:lvl1pPr>
              <a:lvl2pPr marL="742950" indent="-285750" defTabSz="865188">
                <a:lnSpc>
                  <a:spcPct val="90000"/>
                </a:lnSpc>
                <a:spcBef>
                  <a:spcPct val="40000"/>
                </a:spcBef>
                <a:buChar char="•"/>
                <a:defRPr sz="2000">
                  <a:solidFill>
                    <a:srgbClr val="535353"/>
                  </a:solidFill>
                  <a:latin typeface="Arial" panose="020B0604020202020204" pitchFamily="34" charset="0"/>
                </a:defRPr>
              </a:lvl2pPr>
              <a:lvl3pPr marL="1143000" indent="-228600" defTabSz="865188">
                <a:lnSpc>
                  <a:spcPct val="90000"/>
                </a:lnSpc>
                <a:spcBef>
                  <a:spcPct val="40000"/>
                </a:spcBef>
                <a:buChar char="•"/>
                <a:defRPr>
                  <a:solidFill>
                    <a:srgbClr val="535353"/>
                  </a:solidFill>
                  <a:latin typeface="Arial" panose="020B0604020202020204" pitchFamily="34" charset="0"/>
                </a:defRPr>
              </a:lvl3pPr>
              <a:lvl4pPr marL="1600200" indent="-228600" defTabSz="865188">
                <a:lnSpc>
                  <a:spcPct val="90000"/>
                </a:lnSpc>
                <a:spcBef>
                  <a:spcPct val="40000"/>
                </a:spcBef>
                <a:buChar char="•"/>
                <a:defRPr sz="1600">
                  <a:solidFill>
                    <a:srgbClr val="535353"/>
                  </a:solidFill>
                  <a:latin typeface="Arial" panose="020B0604020202020204" pitchFamily="34" charset="0"/>
                </a:defRPr>
              </a:lvl4pPr>
              <a:lvl5pPr marL="2057400" indent="-228600" defTabSz="865188">
                <a:lnSpc>
                  <a:spcPct val="90000"/>
                </a:lnSpc>
                <a:spcBef>
                  <a:spcPct val="40000"/>
                </a:spcBef>
                <a:buChar char="•"/>
                <a:defRPr sz="1400">
                  <a:solidFill>
                    <a:srgbClr val="535353"/>
                  </a:solidFill>
                  <a:latin typeface="Arial" panose="020B0604020202020204" pitchFamily="34" charset="0"/>
                </a:defRPr>
              </a:lvl5pPr>
              <a:lvl6pPr marL="25146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6pPr>
              <a:lvl7pPr marL="29718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7pPr>
              <a:lvl8pPr marL="34290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8pPr>
              <a:lvl9pPr marL="38862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9pPr>
            </a:lstStyle>
            <a:p>
              <a:pPr eaLnBrk="1" hangingPunct="1">
                <a:lnSpc>
                  <a:spcPct val="100000"/>
                </a:lnSpc>
                <a:spcBef>
                  <a:spcPct val="0"/>
                </a:spcBef>
                <a:buFontTx/>
                <a:buNone/>
              </a:pPr>
              <a:r>
                <a:rPr lang="en-US" altLang="en-US" sz="1200">
                  <a:solidFill>
                    <a:schemeClr val="tx1"/>
                  </a:solidFill>
                </a:rPr>
                <a:t>performing work </a:t>
              </a:r>
            </a:p>
            <a:p>
              <a:pPr eaLnBrk="1" hangingPunct="1">
                <a:lnSpc>
                  <a:spcPct val="100000"/>
                </a:lnSpc>
                <a:spcBef>
                  <a:spcPct val="0"/>
                </a:spcBef>
                <a:buFontTx/>
                <a:buNone/>
              </a:pPr>
              <a:r>
                <a:rPr lang="en-US" altLang="en-US" sz="1200">
                  <a:solidFill>
                    <a:schemeClr val="tx1"/>
                  </a:solidFill>
                </a:rPr>
                <a:t>in varying settings </a:t>
              </a:r>
            </a:p>
          </p:txBody>
        </p:sp>
        <p:sp>
          <p:nvSpPr>
            <p:cNvPr id="8237" name="Rectangle 40">
              <a:extLst>
                <a:ext uri="{FF2B5EF4-FFF2-40B4-BE49-F238E27FC236}">
                  <a16:creationId xmlns:a16="http://schemas.microsoft.com/office/drawing/2014/main" id="{ECC62BF5-DAD2-4348-B0E4-07205D5A4F92}"/>
                </a:ext>
              </a:extLst>
            </p:cNvPr>
            <p:cNvSpPr>
              <a:spLocks noChangeArrowheads="1"/>
            </p:cNvSpPr>
            <p:nvPr/>
          </p:nvSpPr>
          <p:spPr bwMode="auto">
            <a:xfrm>
              <a:off x="1066" y="2295"/>
              <a:ext cx="54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6493" tIns="43247" rIns="86493" bIns="43247">
              <a:spAutoFit/>
            </a:bodyPr>
            <a:lstStyle>
              <a:lvl1pPr defTabSz="865188">
                <a:lnSpc>
                  <a:spcPct val="90000"/>
                </a:lnSpc>
                <a:spcBef>
                  <a:spcPct val="40000"/>
                </a:spcBef>
                <a:buChar char="•"/>
                <a:defRPr sz="2400">
                  <a:solidFill>
                    <a:srgbClr val="535353"/>
                  </a:solidFill>
                  <a:latin typeface="Arial" panose="020B0604020202020204" pitchFamily="34" charset="0"/>
                </a:defRPr>
              </a:lvl1pPr>
              <a:lvl2pPr marL="742950" indent="-285750" defTabSz="865188">
                <a:lnSpc>
                  <a:spcPct val="90000"/>
                </a:lnSpc>
                <a:spcBef>
                  <a:spcPct val="40000"/>
                </a:spcBef>
                <a:buChar char="•"/>
                <a:defRPr sz="2000">
                  <a:solidFill>
                    <a:srgbClr val="535353"/>
                  </a:solidFill>
                  <a:latin typeface="Arial" panose="020B0604020202020204" pitchFamily="34" charset="0"/>
                </a:defRPr>
              </a:lvl2pPr>
              <a:lvl3pPr marL="1143000" indent="-228600" defTabSz="865188">
                <a:lnSpc>
                  <a:spcPct val="90000"/>
                </a:lnSpc>
                <a:spcBef>
                  <a:spcPct val="40000"/>
                </a:spcBef>
                <a:buChar char="•"/>
                <a:defRPr>
                  <a:solidFill>
                    <a:srgbClr val="535353"/>
                  </a:solidFill>
                  <a:latin typeface="Arial" panose="020B0604020202020204" pitchFamily="34" charset="0"/>
                </a:defRPr>
              </a:lvl3pPr>
              <a:lvl4pPr marL="1600200" indent="-228600" defTabSz="865188">
                <a:lnSpc>
                  <a:spcPct val="90000"/>
                </a:lnSpc>
                <a:spcBef>
                  <a:spcPct val="40000"/>
                </a:spcBef>
                <a:buChar char="•"/>
                <a:defRPr sz="1600">
                  <a:solidFill>
                    <a:srgbClr val="535353"/>
                  </a:solidFill>
                  <a:latin typeface="Arial" panose="020B0604020202020204" pitchFamily="34" charset="0"/>
                </a:defRPr>
              </a:lvl4pPr>
              <a:lvl5pPr marL="2057400" indent="-228600" defTabSz="865188">
                <a:lnSpc>
                  <a:spcPct val="90000"/>
                </a:lnSpc>
                <a:spcBef>
                  <a:spcPct val="40000"/>
                </a:spcBef>
                <a:buChar char="•"/>
                <a:defRPr sz="1400">
                  <a:solidFill>
                    <a:srgbClr val="535353"/>
                  </a:solidFill>
                  <a:latin typeface="Arial" panose="020B0604020202020204" pitchFamily="34" charset="0"/>
                </a:defRPr>
              </a:lvl5pPr>
              <a:lvl6pPr marL="25146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6pPr>
              <a:lvl7pPr marL="29718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7pPr>
              <a:lvl8pPr marL="34290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8pPr>
              <a:lvl9pPr marL="38862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9pPr>
            </a:lstStyle>
            <a:p>
              <a:pPr eaLnBrk="1" hangingPunct="1">
                <a:lnSpc>
                  <a:spcPct val="100000"/>
                </a:lnSpc>
                <a:spcBef>
                  <a:spcPct val="0"/>
                </a:spcBef>
                <a:buFontTx/>
                <a:buNone/>
              </a:pPr>
              <a:r>
                <a:rPr lang="en-US" altLang="en-US" sz="1200">
                  <a:solidFill>
                    <a:schemeClr val="tx1"/>
                  </a:solidFill>
                </a:rPr>
                <a:t>innovation </a:t>
              </a:r>
            </a:p>
          </p:txBody>
        </p:sp>
        <p:sp>
          <p:nvSpPr>
            <p:cNvPr id="8238" name="Rectangle 41">
              <a:extLst>
                <a:ext uri="{FF2B5EF4-FFF2-40B4-BE49-F238E27FC236}">
                  <a16:creationId xmlns:a16="http://schemas.microsoft.com/office/drawing/2014/main" id="{69FC09A4-5343-40EC-9BD8-C1C846F1B9AB}"/>
                </a:ext>
              </a:extLst>
            </p:cNvPr>
            <p:cNvSpPr>
              <a:spLocks noChangeArrowheads="1"/>
            </p:cNvSpPr>
            <p:nvPr/>
          </p:nvSpPr>
          <p:spPr bwMode="auto">
            <a:xfrm>
              <a:off x="1837" y="1616"/>
              <a:ext cx="59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6493" tIns="43247" rIns="86493" bIns="43247">
              <a:spAutoFit/>
            </a:bodyPr>
            <a:lstStyle>
              <a:lvl1pPr defTabSz="865188">
                <a:lnSpc>
                  <a:spcPct val="90000"/>
                </a:lnSpc>
                <a:spcBef>
                  <a:spcPct val="40000"/>
                </a:spcBef>
                <a:buChar char="•"/>
                <a:defRPr sz="2400">
                  <a:solidFill>
                    <a:srgbClr val="535353"/>
                  </a:solidFill>
                  <a:latin typeface="Arial" panose="020B0604020202020204" pitchFamily="34" charset="0"/>
                </a:defRPr>
              </a:lvl1pPr>
              <a:lvl2pPr marL="742950" indent="-285750" defTabSz="865188">
                <a:lnSpc>
                  <a:spcPct val="90000"/>
                </a:lnSpc>
                <a:spcBef>
                  <a:spcPct val="40000"/>
                </a:spcBef>
                <a:buChar char="•"/>
                <a:defRPr sz="2000">
                  <a:solidFill>
                    <a:srgbClr val="535353"/>
                  </a:solidFill>
                  <a:latin typeface="Arial" panose="020B0604020202020204" pitchFamily="34" charset="0"/>
                </a:defRPr>
              </a:lvl2pPr>
              <a:lvl3pPr marL="1143000" indent="-228600" defTabSz="865188">
                <a:lnSpc>
                  <a:spcPct val="90000"/>
                </a:lnSpc>
                <a:spcBef>
                  <a:spcPct val="40000"/>
                </a:spcBef>
                <a:buChar char="•"/>
                <a:defRPr>
                  <a:solidFill>
                    <a:srgbClr val="535353"/>
                  </a:solidFill>
                  <a:latin typeface="Arial" panose="020B0604020202020204" pitchFamily="34" charset="0"/>
                </a:defRPr>
              </a:lvl3pPr>
              <a:lvl4pPr marL="1600200" indent="-228600" defTabSz="865188">
                <a:lnSpc>
                  <a:spcPct val="90000"/>
                </a:lnSpc>
                <a:spcBef>
                  <a:spcPct val="40000"/>
                </a:spcBef>
                <a:buChar char="•"/>
                <a:defRPr sz="1600">
                  <a:solidFill>
                    <a:srgbClr val="535353"/>
                  </a:solidFill>
                  <a:latin typeface="Arial" panose="020B0604020202020204" pitchFamily="34" charset="0"/>
                </a:defRPr>
              </a:lvl4pPr>
              <a:lvl5pPr marL="2057400" indent="-228600" defTabSz="865188">
                <a:lnSpc>
                  <a:spcPct val="90000"/>
                </a:lnSpc>
                <a:spcBef>
                  <a:spcPct val="40000"/>
                </a:spcBef>
                <a:buChar char="•"/>
                <a:defRPr sz="1400">
                  <a:solidFill>
                    <a:srgbClr val="535353"/>
                  </a:solidFill>
                  <a:latin typeface="Arial" panose="020B0604020202020204" pitchFamily="34" charset="0"/>
                </a:defRPr>
              </a:lvl5pPr>
              <a:lvl6pPr marL="25146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6pPr>
              <a:lvl7pPr marL="29718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7pPr>
              <a:lvl8pPr marL="34290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8pPr>
              <a:lvl9pPr marL="3886200" indent="-228600" defTabSz="865188"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9pPr>
            </a:lstStyle>
            <a:p>
              <a:pPr eaLnBrk="1" hangingPunct="1">
                <a:lnSpc>
                  <a:spcPct val="100000"/>
                </a:lnSpc>
                <a:spcBef>
                  <a:spcPct val="0"/>
                </a:spcBef>
                <a:buFontTx/>
                <a:buNone/>
              </a:pPr>
              <a:r>
                <a:rPr lang="en-US" altLang="en-US" sz="1200">
                  <a:solidFill>
                    <a:schemeClr val="tx1"/>
                  </a:solidFill>
                </a:rPr>
                <a:t>generates </a:t>
              </a:r>
            </a:p>
            <a:p>
              <a:pPr eaLnBrk="1" hangingPunct="1">
                <a:lnSpc>
                  <a:spcPct val="100000"/>
                </a:lnSpc>
                <a:spcBef>
                  <a:spcPct val="0"/>
                </a:spcBef>
                <a:buFontTx/>
                <a:buNone/>
              </a:pPr>
              <a:r>
                <a:rPr lang="en-US" altLang="en-US" sz="1200">
                  <a:solidFill>
                    <a:schemeClr val="tx1"/>
                  </a:solidFill>
                </a:rPr>
                <a:t>new data</a:t>
              </a:r>
            </a:p>
          </p:txBody>
        </p:sp>
      </p:grpSp>
      <p:pic>
        <p:nvPicPr>
          <p:cNvPr id="8198" name="Picture 23" descr="MCj04316400000[1]">
            <a:extLst>
              <a:ext uri="{FF2B5EF4-FFF2-40B4-BE49-F238E27FC236}">
                <a16:creationId xmlns:a16="http://schemas.microsoft.com/office/drawing/2014/main" id="{641EFB57-ECA6-4172-B035-ACEB9ADD4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288" y="1884362"/>
            <a:ext cx="1065213"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24" descr="MCj04316410000[1]">
            <a:extLst>
              <a:ext uri="{FF2B5EF4-FFF2-40B4-BE49-F238E27FC236}">
                <a16:creationId xmlns:a16="http://schemas.microsoft.com/office/drawing/2014/main" id="{BF3EE99F-61D1-433C-9DA0-CDEE1FB324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0197" y="1844675"/>
            <a:ext cx="1065213"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Text Box 45">
            <a:extLst>
              <a:ext uri="{FF2B5EF4-FFF2-40B4-BE49-F238E27FC236}">
                <a16:creationId xmlns:a16="http://schemas.microsoft.com/office/drawing/2014/main" id="{EF006D82-1CFE-418C-A217-B90A2B486E98}"/>
              </a:ext>
            </a:extLst>
          </p:cNvPr>
          <p:cNvSpPr txBox="1">
            <a:spLocks noChangeArrowheads="1"/>
          </p:cNvSpPr>
          <p:nvPr/>
        </p:nvSpPr>
        <p:spPr bwMode="auto">
          <a:xfrm>
            <a:off x="1612854" y="1978504"/>
            <a:ext cx="5905500" cy="103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40000"/>
              </a:spcBef>
              <a:buChar char="•"/>
              <a:defRPr sz="2400">
                <a:solidFill>
                  <a:srgbClr val="535353"/>
                </a:solidFill>
                <a:latin typeface="Arial" panose="020B0604020202020204" pitchFamily="34" charset="0"/>
              </a:defRPr>
            </a:lvl1pPr>
            <a:lvl2pPr marL="742950" indent="-285750">
              <a:lnSpc>
                <a:spcPct val="90000"/>
              </a:lnSpc>
              <a:spcBef>
                <a:spcPct val="40000"/>
              </a:spcBef>
              <a:buChar char="•"/>
              <a:defRPr sz="2000">
                <a:solidFill>
                  <a:srgbClr val="535353"/>
                </a:solidFill>
                <a:latin typeface="Arial" panose="020B0604020202020204" pitchFamily="34" charset="0"/>
              </a:defRPr>
            </a:lvl2pPr>
            <a:lvl3pPr marL="1143000" indent="-228600">
              <a:lnSpc>
                <a:spcPct val="90000"/>
              </a:lnSpc>
              <a:spcBef>
                <a:spcPct val="40000"/>
              </a:spcBef>
              <a:buChar char="•"/>
              <a:defRPr>
                <a:solidFill>
                  <a:srgbClr val="535353"/>
                </a:solidFill>
                <a:latin typeface="Arial" panose="020B0604020202020204" pitchFamily="34" charset="0"/>
              </a:defRPr>
            </a:lvl3pPr>
            <a:lvl4pPr marL="1600200" indent="-228600">
              <a:lnSpc>
                <a:spcPct val="90000"/>
              </a:lnSpc>
              <a:spcBef>
                <a:spcPct val="40000"/>
              </a:spcBef>
              <a:buChar char="•"/>
              <a:defRPr sz="1600">
                <a:solidFill>
                  <a:srgbClr val="535353"/>
                </a:solidFill>
                <a:latin typeface="Arial" panose="020B0604020202020204" pitchFamily="34" charset="0"/>
              </a:defRPr>
            </a:lvl4pPr>
            <a:lvl5pPr marL="2057400" indent="-228600">
              <a:lnSpc>
                <a:spcPct val="90000"/>
              </a:lnSpc>
              <a:spcBef>
                <a:spcPct val="40000"/>
              </a:spcBef>
              <a:buChar char="•"/>
              <a:defRPr sz="1400">
                <a:solidFill>
                  <a:srgbClr val="535353"/>
                </a:solidFill>
                <a:latin typeface="Arial" panose="020B0604020202020204" pitchFamily="34" charset="0"/>
              </a:defRPr>
            </a:lvl5pPr>
            <a:lvl6pPr marL="25146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6pPr>
            <a:lvl7pPr marL="29718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7pPr>
            <a:lvl8pPr marL="34290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8pPr>
            <a:lvl9pPr marL="38862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9pPr>
          </a:lstStyle>
          <a:p>
            <a:pPr algn="ctr">
              <a:lnSpc>
                <a:spcPct val="100000"/>
              </a:lnSpc>
              <a:spcBef>
                <a:spcPct val="50000"/>
              </a:spcBef>
              <a:buFontTx/>
              <a:buNone/>
            </a:pPr>
            <a:r>
              <a:rPr lang="nb-NO" altLang="en-US" sz="1400" dirty="0">
                <a:solidFill>
                  <a:schemeClr val="tx1"/>
                </a:solidFill>
              </a:rPr>
              <a:t> </a:t>
            </a:r>
            <a:r>
              <a:rPr lang="nb-NO" altLang="en-US" sz="1600" dirty="0">
                <a:solidFill>
                  <a:srgbClr val="FF0000"/>
                </a:solidFill>
              </a:rPr>
              <a:t>Closing and activating Pragmatic Learning Processes</a:t>
            </a:r>
          </a:p>
          <a:p>
            <a:pPr algn="ctr">
              <a:lnSpc>
                <a:spcPct val="100000"/>
              </a:lnSpc>
              <a:spcBef>
                <a:spcPct val="50000"/>
              </a:spcBef>
              <a:buFontTx/>
              <a:buNone/>
            </a:pPr>
            <a:r>
              <a:rPr lang="nb-NO" altLang="en-US" sz="1400" dirty="0">
                <a:solidFill>
                  <a:schemeClr val="tx1"/>
                </a:solidFill>
              </a:rPr>
              <a:t> Creating value through knowledge sharing and collaboration </a:t>
            </a:r>
          </a:p>
          <a:p>
            <a:pPr algn="ctr">
              <a:lnSpc>
                <a:spcPct val="100000"/>
              </a:lnSpc>
              <a:spcBef>
                <a:spcPct val="50000"/>
              </a:spcBef>
              <a:buFontTx/>
              <a:buNone/>
            </a:pPr>
            <a:r>
              <a:rPr lang="nb-NO" altLang="en-US" sz="1400" dirty="0">
                <a:solidFill>
                  <a:schemeClr val="tx1"/>
                </a:solidFill>
              </a:rPr>
              <a:t> Digital networks used as multi-media enabled by software</a:t>
            </a:r>
            <a:r>
              <a:rPr lang="nb-NO" altLang="en-US" sz="1600" dirty="0">
                <a:solidFill>
                  <a:schemeClr val="tx1"/>
                </a:solidFill>
              </a:rPr>
              <a:t>.</a:t>
            </a:r>
            <a:endParaRPr lang="en-US" altLang="en-US" sz="1600" dirty="0">
              <a:solidFill>
                <a:schemeClr val="tx1"/>
              </a:solidFill>
            </a:endParaRPr>
          </a:p>
        </p:txBody>
      </p:sp>
      <p:sp>
        <p:nvSpPr>
          <p:cNvPr id="8201" name="Text Box 46">
            <a:extLst>
              <a:ext uri="{FF2B5EF4-FFF2-40B4-BE49-F238E27FC236}">
                <a16:creationId xmlns:a16="http://schemas.microsoft.com/office/drawing/2014/main" id="{50BFAE4A-6B53-46E2-8B76-C5875EE4CB04}"/>
              </a:ext>
            </a:extLst>
          </p:cNvPr>
          <p:cNvSpPr txBox="1">
            <a:spLocks noChangeArrowheads="1"/>
          </p:cNvSpPr>
          <p:nvPr/>
        </p:nvSpPr>
        <p:spPr bwMode="auto">
          <a:xfrm>
            <a:off x="6372225" y="6453188"/>
            <a:ext cx="16557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ct val="40000"/>
              </a:spcBef>
              <a:buChar char="•"/>
              <a:defRPr sz="2400">
                <a:solidFill>
                  <a:srgbClr val="535353"/>
                </a:solidFill>
                <a:latin typeface="Arial" panose="020B0604020202020204" pitchFamily="34" charset="0"/>
              </a:defRPr>
            </a:lvl1pPr>
            <a:lvl2pPr marL="742950" indent="-285750">
              <a:lnSpc>
                <a:spcPct val="90000"/>
              </a:lnSpc>
              <a:spcBef>
                <a:spcPct val="40000"/>
              </a:spcBef>
              <a:buChar char="•"/>
              <a:defRPr sz="2000">
                <a:solidFill>
                  <a:srgbClr val="535353"/>
                </a:solidFill>
                <a:latin typeface="Arial" panose="020B0604020202020204" pitchFamily="34" charset="0"/>
              </a:defRPr>
            </a:lvl2pPr>
            <a:lvl3pPr marL="1143000" indent="-228600">
              <a:lnSpc>
                <a:spcPct val="90000"/>
              </a:lnSpc>
              <a:spcBef>
                <a:spcPct val="40000"/>
              </a:spcBef>
              <a:buChar char="•"/>
              <a:defRPr>
                <a:solidFill>
                  <a:srgbClr val="535353"/>
                </a:solidFill>
                <a:latin typeface="Arial" panose="020B0604020202020204" pitchFamily="34" charset="0"/>
              </a:defRPr>
            </a:lvl3pPr>
            <a:lvl4pPr marL="1600200" indent="-228600">
              <a:lnSpc>
                <a:spcPct val="90000"/>
              </a:lnSpc>
              <a:spcBef>
                <a:spcPct val="40000"/>
              </a:spcBef>
              <a:buChar char="•"/>
              <a:defRPr sz="1600">
                <a:solidFill>
                  <a:srgbClr val="535353"/>
                </a:solidFill>
                <a:latin typeface="Arial" panose="020B0604020202020204" pitchFamily="34" charset="0"/>
              </a:defRPr>
            </a:lvl4pPr>
            <a:lvl5pPr marL="2057400" indent="-228600">
              <a:lnSpc>
                <a:spcPct val="90000"/>
              </a:lnSpc>
              <a:spcBef>
                <a:spcPct val="40000"/>
              </a:spcBef>
              <a:buChar char="•"/>
              <a:defRPr sz="1400">
                <a:solidFill>
                  <a:srgbClr val="535353"/>
                </a:solidFill>
                <a:latin typeface="Arial" panose="020B0604020202020204" pitchFamily="34" charset="0"/>
              </a:defRPr>
            </a:lvl5pPr>
            <a:lvl6pPr marL="25146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6pPr>
            <a:lvl7pPr marL="29718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7pPr>
            <a:lvl8pPr marL="34290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8pPr>
            <a:lvl9pPr marL="3886200" indent="-228600" eaLnBrk="0" fontAlgn="base" hangingPunct="0">
              <a:lnSpc>
                <a:spcPct val="90000"/>
              </a:lnSpc>
              <a:spcBef>
                <a:spcPct val="40000"/>
              </a:spcBef>
              <a:spcAft>
                <a:spcPct val="0"/>
              </a:spcAft>
              <a:buChar char="•"/>
              <a:defRPr sz="1400">
                <a:solidFill>
                  <a:srgbClr val="535353"/>
                </a:solidFill>
                <a:latin typeface="Arial" panose="020B0604020202020204" pitchFamily="34" charset="0"/>
              </a:defRPr>
            </a:lvl9pPr>
          </a:lstStyle>
          <a:p>
            <a:pPr>
              <a:lnSpc>
                <a:spcPct val="100000"/>
              </a:lnSpc>
              <a:spcBef>
                <a:spcPct val="50000"/>
              </a:spcBef>
              <a:buFontTx/>
              <a:buNone/>
            </a:pPr>
            <a:r>
              <a:rPr lang="nb-NO" altLang="en-US" sz="1200" i="1">
                <a:solidFill>
                  <a:schemeClr val="tx1"/>
                </a:solidFill>
              </a:rPr>
              <a:t>Ref.: Lave &amp; Wenger</a:t>
            </a:r>
            <a:endParaRPr lang="en-US" altLang="en-US" sz="1200" i="1">
              <a:solidFill>
                <a:schemeClr val="tx1"/>
              </a:solidFill>
            </a:endParaRPr>
          </a:p>
        </p:txBody>
      </p:sp>
      <p:pic>
        <p:nvPicPr>
          <p:cNvPr id="3" name="Picture 2">
            <a:extLst>
              <a:ext uri="{FF2B5EF4-FFF2-40B4-BE49-F238E27FC236}">
                <a16:creationId xmlns:a16="http://schemas.microsoft.com/office/drawing/2014/main" id="{A34B0399-D349-481F-A2A9-B4D53243FA87}"/>
              </a:ext>
            </a:extLst>
          </p:cNvPr>
          <p:cNvPicPr>
            <a:picLocks noChangeAspect="1"/>
          </p:cNvPicPr>
          <p:nvPr/>
        </p:nvPicPr>
        <p:blipFill>
          <a:blip r:embed="rId5"/>
          <a:stretch>
            <a:fillRect/>
          </a:stretch>
        </p:blipFill>
        <p:spPr>
          <a:xfrm>
            <a:off x="6310770" y="451498"/>
            <a:ext cx="2124942" cy="12458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B92066A-BF17-4A04-9999-B80C93E1BEE8}"/>
              </a:ext>
            </a:extLst>
          </p:cNvPr>
          <p:cNvSpPr>
            <a:spLocks noGrp="1" noChangeArrowheads="1"/>
          </p:cNvSpPr>
          <p:nvPr>
            <p:ph type="title"/>
          </p:nvPr>
        </p:nvSpPr>
        <p:spPr>
          <a:xfrm>
            <a:off x="684213" y="421340"/>
            <a:ext cx="7773987" cy="1384355"/>
          </a:xfrm>
        </p:spPr>
        <p:txBody>
          <a:bodyPr>
            <a:noAutofit/>
          </a:bodyPr>
          <a:lstStyle/>
          <a:p>
            <a:pPr eaLnBrk="1" hangingPunct="1"/>
            <a:r>
              <a:rPr lang="nb-NO" altLang="en-US" sz="3600" dirty="0"/>
              <a:t>METIS and AKM </a:t>
            </a:r>
            <a:br>
              <a:rPr lang="nb-NO" altLang="en-US" sz="3600" dirty="0"/>
            </a:br>
            <a:r>
              <a:rPr lang="nb-NO" altLang="en-US" sz="3600" dirty="0"/>
              <a:t>pilots - and R&amp;D projects </a:t>
            </a:r>
            <a:endParaRPr lang="en-US" altLang="en-US" sz="3600" dirty="0"/>
          </a:p>
        </p:txBody>
      </p:sp>
      <p:sp>
        <p:nvSpPr>
          <p:cNvPr id="69635" name="Rectangle 3">
            <a:extLst>
              <a:ext uri="{FF2B5EF4-FFF2-40B4-BE49-F238E27FC236}">
                <a16:creationId xmlns:a16="http://schemas.microsoft.com/office/drawing/2014/main" id="{9DC810C6-D6F9-4560-83C0-A46069DC60BC}"/>
              </a:ext>
            </a:extLst>
          </p:cNvPr>
          <p:cNvSpPr>
            <a:spLocks noGrp="1" noChangeArrowheads="1"/>
          </p:cNvSpPr>
          <p:nvPr>
            <p:ph type="body" idx="1"/>
          </p:nvPr>
        </p:nvSpPr>
        <p:spPr>
          <a:xfrm>
            <a:off x="684213" y="2176471"/>
            <a:ext cx="8002587" cy="4465637"/>
          </a:xfrm>
        </p:spPr>
        <p:txBody>
          <a:bodyPr>
            <a:normAutofit/>
          </a:bodyPr>
          <a:lstStyle/>
          <a:p>
            <a:pPr eaLnBrk="1" hangingPunct="1">
              <a:lnSpc>
                <a:spcPct val="70000"/>
              </a:lnSpc>
            </a:pPr>
            <a:r>
              <a:rPr lang="nb-NO" altLang="en-US" sz="2000" dirty="0"/>
              <a:t>1990 – METIS and AKM pilotproject at Volvo Cars</a:t>
            </a:r>
          </a:p>
          <a:p>
            <a:pPr eaLnBrk="1" hangingPunct="1">
              <a:lnSpc>
                <a:spcPct val="70000"/>
              </a:lnSpc>
            </a:pPr>
            <a:endParaRPr lang="nb-NO" altLang="en-US" sz="2000" dirty="0"/>
          </a:p>
          <a:p>
            <a:pPr marL="233363" lvl="2" indent="-233363" eaLnBrk="1" hangingPunct="1">
              <a:lnSpc>
                <a:spcPct val="70000"/>
              </a:lnSpc>
            </a:pPr>
            <a:r>
              <a:rPr lang="nb-NO" altLang="en-US" dirty="0"/>
              <a:t>1993 – McDD, MCI, Boeing , FORD, NASA and NCR AT&amp;T</a:t>
            </a:r>
          </a:p>
          <a:p>
            <a:pPr lvl="2" eaLnBrk="1" hangingPunct="1">
              <a:lnSpc>
                <a:spcPct val="70000"/>
              </a:lnSpc>
            </a:pPr>
            <a:endParaRPr lang="nb-NO" altLang="en-US" sz="1600" dirty="0"/>
          </a:p>
          <a:p>
            <a:pPr eaLnBrk="1" hangingPunct="1">
              <a:lnSpc>
                <a:spcPct val="70000"/>
              </a:lnSpc>
            </a:pPr>
            <a:r>
              <a:rPr lang="nb-NO" altLang="en-US" sz="2000" dirty="0"/>
              <a:t>2006 – Studies and testmodels with Statoil Teknology</a:t>
            </a:r>
          </a:p>
          <a:p>
            <a:pPr lvl="2" eaLnBrk="1" hangingPunct="1">
              <a:lnSpc>
                <a:spcPct val="70000"/>
              </a:lnSpc>
            </a:pPr>
            <a:r>
              <a:rPr lang="nb-NO" altLang="en-US" sz="1600" dirty="0"/>
              <a:t>Project Specific Technology Strategy</a:t>
            </a:r>
          </a:p>
          <a:p>
            <a:pPr eaLnBrk="1" hangingPunct="1">
              <a:lnSpc>
                <a:spcPct val="70000"/>
              </a:lnSpc>
            </a:pPr>
            <a:r>
              <a:rPr lang="nb-NO" altLang="en-US" sz="2000" dirty="0"/>
              <a:t>2007 – Studies and testmodels ved Selvaag Bygg</a:t>
            </a:r>
          </a:p>
          <a:p>
            <a:pPr lvl="2" eaLnBrk="1" hangingPunct="1">
              <a:lnSpc>
                <a:spcPct val="70000"/>
              </a:lnSpc>
            </a:pPr>
            <a:r>
              <a:rPr lang="nb-NO" altLang="en-US" sz="1600" dirty="0"/>
              <a:t>Conceptual product design and Configurable Components</a:t>
            </a:r>
          </a:p>
          <a:p>
            <a:pPr eaLnBrk="1" hangingPunct="1">
              <a:lnSpc>
                <a:spcPct val="70000"/>
              </a:lnSpc>
            </a:pPr>
            <a:r>
              <a:rPr lang="nb-NO" altLang="en-US" sz="2000" dirty="0"/>
              <a:t>2008 – Kongsberg Automotive</a:t>
            </a:r>
          </a:p>
          <a:p>
            <a:pPr lvl="2" eaLnBrk="1" hangingPunct="1">
              <a:lnSpc>
                <a:spcPct val="70000"/>
              </a:lnSpc>
            </a:pPr>
            <a:r>
              <a:rPr lang="nb-NO" altLang="en-US" sz="1600" dirty="0"/>
              <a:t>Configurable project platforms – Seat Heat design</a:t>
            </a:r>
          </a:p>
          <a:p>
            <a:pPr eaLnBrk="1" hangingPunct="1">
              <a:lnSpc>
                <a:spcPct val="70000"/>
              </a:lnSpc>
            </a:pPr>
            <a:r>
              <a:rPr lang="nb-NO" altLang="en-US" sz="2000" dirty="0"/>
              <a:t>2009 – Aker Solutions Project design</a:t>
            </a:r>
          </a:p>
          <a:p>
            <a:pPr lvl="2" eaLnBrk="1" hangingPunct="1">
              <a:lnSpc>
                <a:spcPct val="70000"/>
              </a:lnSpc>
            </a:pPr>
            <a:r>
              <a:rPr lang="nb-NO" altLang="en-US" sz="1600" dirty="0"/>
              <a:t>Project Execution Methodology forbedringer</a:t>
            </a:r>
          </a:p>
          <a:p>
            <a:pPr eaLnBrk="1" hangingPunct="1">
              <a:lnSpc>
                <a:spcPct val="70000"/>
              </a:lnSpc>
            </a:pPr>
            <a:r>
              <a:rPr lang="nb-NO" altLang="en-US" sz="2000" dirty="0"/>
              <a:t>2009 –  EU R&amp;D projects – Athena (2007 – 09), MAPPER (2009- 11),    			    CoSpaces (2011- 2013)</a:t>
            </a:r>
          </a:p>
          <a:p>
            <a:pPr marL="914400" lvl="2" indent="0" eaLnBrk="1" hangingPunct="1">
              <a:lnSpc>
                <a:spcPct val="70000"/>
              </a:lnSpc>
              <a:buNone/>
            </a:pPr>
            <a:endParaRPr lang="en-US" altLang="en-US" sz="1600" dirty="0"/>
          </a:p>
        </p:txBody>
      </p:sp>
      <p:pic>
        <p:nvPicPr>
          <p:cNvPr id="3" name="Picture 2">
            <a:extLst>
              <a:ext uri="{FF2B5EF4-FFF2-40B4-BE49-F238E27FC236}">
                <a16:creationId xmlns:a16="http://schemas.microsoft.com/office/drawing/2014/main" id="{07338F48-F2F2-41EE-911F-EC75280ACA7A}"/>
              </a:ext>
            </a:extLst>
          </p:cNvPr>
          <p:cNvPicPr>
            <a:picLocks noChangeAspect="1"/>
          </p:cNvPicPr>
          <p:nvPr/>
        </p:nvPicPr>
        <p:blipFill>
          <a:blip r:embed="rId2"/>
          <a:stretch>
            <a:fillRect/>
          </a:stretch>
        </p:blipFill>
        <p:spPr>
          <a:xfrm>
            <a:off x="6169147" y="431045"/>
            <a:ext cx="2289053" cy="13746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a:extLst>
              <a:ext uri="{FF2B5EF4-FFF2-40B4-BE49-F238E27FC236}">
                <a16:creationId xmlns:a16="http://schemas.microsoft.com/office/drawing/2014/main" id="{2ABFF329-B03C-48F0-B341-905C7D5E002D}"/>
              </a:ext>
            </a:extLst>
          </p:cNvPr>
          <p:cNvSpPr>
            <a:spLocks noGrp="1" noChangeArrowheads="1"/>
          </p:cNvSpPr>
          <p:nvPr>
            <p:ph type="title"/>
          </p:nvPr>
        </p:nvSpPr>
        <p:spPr>
          <a:xfrm>
            <a:off x="589058" y="424021"/>
            <a:ext cx="7651253" cy="534293"/>
          </a:xfrm>
        </p:spPr>
        <p:txBody>
          <a:bodyPr>
            <a:normAutofit/>
          </a:bodyPr>
          <a:lstStyle/>
          <a:p>
            <a:r>
              <a:rPr lang="nb-NO" altLang="en-US" sz="3200" dirty="0"/>
              <a:t>Selecting a Product Variant</a:t>
            </a:r>
            <a:endParaRPr lang="en-US" altLang="en-US" sz="3200" dirty="0"/>
          </a:p>
        </p:txBody>
      </p:sp>
      <p:pic>
        <p:nvPicPr>
          <p:cNvPr id="34819" name="Picture 2">
            <a:extLst>
              <a:ext uri="{FF2B5EF4-FFF2-40B4-BE49-F238E27FC236}">
                <a16:creationId xmlns:a16="http://schemas.microsoft.com/office/drawing/2014/main" id="{3EB67EE8-BA10-4917-BE80-E3DF3A31DAC0}"/>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l="10013" t="3653" r="8997" b="4485"/>
          <a:stretch>
            <a:fillRect/>
          </a:stretch>
        </p:blipFill>
        <p:spPr>
          <a:xfrm>
            <a:off x="768675" y="1145025"/>
            <a:ext cx="7651253" cy="5423351"/>
          </a:xfrm>
        </p:spPr>
      </p:pic>
      <p:sp>
        <p:nvSpPr>
          <p:cNvPr id="34820" name="AutoShape 3">
            <a:extLst>
              <a:ext uri="{FF2B5EF4-FFF2-40B4-BE49-F238E27FC236}">
                <a16:creationId xmlns:a16="http://schemas.microsoft.com/office/drawing/2014/main" id="{F22A4155-8F51-4DB4-90E6-FCC8D5C93346}"/>
              </a:ext>
            </a:extLst>
          </p:cNvPr>
          <p:cNvSpPr>
            <a:spLocks noChangeArrowheads="1"/>
          </p:cNvSpPr>
          <p:nvPr/>
        </p:nvSpPr>
        <p:spPr bwMode="auto">
          <a:xfrm>
            <a:off x="7204770" y="2619375"/>
            <a:ext cx="1522511" cy="1351359"/>
          </a:xfrm>
          <a:prstGeom prst="wedgeRoundRectCallout">
            <a:avLst>
              <a:gd name="adj1" fmla="val -186463"/>
              <a:gd name="adj2" fmla="val 21588"/>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620" tIns="45310" rIns="90620" bIns="45310"/>
          <a:lstStyle>
            <a:lvl1pPr defTabSz="966788">
              <a:spcBef>
                <a:spcPct val="20000"/>
              </a:spcBef>
              <a:buChar char="•"/>
              <a:defRPr sz="2800">
                <a:solidFill>
                  <a:schemeClr val="tx1"/>
                </a:solidFill>
                <a:latin typeface="Arial" panose="020B0604020202020204" pitchFamily="34" charset="0"/>
              </a:defRPr>
            </a:lvl1pPr>
            <a:lvl2pPr marL="742950" indent="-285750" defTabSz="966788">
              <a:spcBef>
                <a:spcPct val="20000"/>
              </a:spcBef>
              <a:buChar char="–"/>
              <a:defRPr sz="2400">
                <a:solidFill>
                  <a:schemeClr val="tx1"/>
                </a:solidFill>
                <a:latin typeface="Arial" panose="020B0604020202020204" pitchFamily="34" charset="0"/>
              </a:defRPr>
            </a:lvl2pPr>
            <a:lvl3pPr marL="1143000" indent="-228600" defTabSz="966788">
              <a:spcBef>
                <a:spcPct val="20000"/>
              </a:spcBef>
              <a:buChar char="•"/>
              <a:defRPr>
                <a:solidFill>
                  <a:schemeClr val="tx1"/>
                </a:solidFill>
                <a:latin typeface="Arial" panose="020B0604020202020204" pitchFamily="34" charset="0"/>
              </a:defRPr>
            </a:lvl3pPr>
            <a:lvl4pPr marL="1600200" indent="-228600" defTabSz="966788">
              <a:spcBef>
                <a:spcPct val="20000"/>
              </a:spcBef>
              <a:buChar char="–"/>
              <a:defRPr>
                <a:solidFill>
                  <a:schemeClr val="tx1"/>
                </a:solidFill>
                <a:latin typeface="Arial" panose="020B0604020202020204" pitchFamily="34" charset="0"/>
              </a:defRPr>
            </a:lvl4pPr>
            <a:lvl5pPr marL="2057400" indent="-228600" defTabSz="966788">
              <a:spcBef>
                <a:spcPct val="20000"/>
              </a:spcBef>
              <a:buChar char="»"/>
              <a:defRPr>
                <a:solidFill>
                  <a:schemeClr val="tx1"/>
                </a:solidFill>
                <a:latin typeface="Arial" panose="020B0604020202020204" pitchFamily="34" charset="0"/>
              </a:defRPr>
            </a:lvl5pPr>
            <a:lvl6pPr marL="2514600" indent="-228600" defTabSz="966788"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966788"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966788"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966788"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nb-NO" altLang="en-US" sz="1500"/>
              <a:t>Select configuration variant and configure components</a:t>
            </a:r>
          </a:p>
          <a:p>
            <a:pPr algn="ctr" eaLnBrk="1" hangingPunct="1">
              <a:spcBef>
                <a:spcPct val="0"/>
              </a:spcBef>
              <a:buFontTx/>
              <a:buNone/>
            </a:pPr>
            <a:endParaRPr lang="en-US" altLang="en-US" sz="1500"/>
          </a:p>
        </p:txBody>
      </p:sp>
      <p:sp>
        <p:nvSpPr>
          <p:cNvPr id="34821" name="AutoShape 5">
            <a:extLst>
              <a:ext uri="{FF2B5EF4-FFF2-40B4-BE49-F238E27FC236}">
                <a16:creationId xmlns:a16="http://schemas.microsoft.com/office/drawing/2014/main" id="{A5385684-CE9A-4390-80EC-50C0F35CAEBF}"/>
              </a:ext>
            </a:extLst>
          </p:cNvPr>
          <p:cNvSpPr>
            <a:spLocks noChangeArrowheads="1"/>
          </p:cNvSpPr>
          <p:nvPr/>
        </p:nvSpPr>
        <p:spPr bwMode="auto">
          <a:xfrm>
            <a:off x="7204770" y="4238626"/>
            <a:ext cx="1522511" cy="1080492"/>
          </a:xfrm>
          <a:prstGeom prst="wedgeRoundRectCallout">
            <a:avLst>
              <a:gd name="adj1" fmla="val -184407"/>
              <a:gd name="adj2" fmla="val -91597"/>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620" tIns="45310" rIns="90620" bIns="45310"/>
          <a:lstStyle>
            <a:lvl1pPr defTabSz="966788">
              <a:spcBef>
                <a:spcPct val="20000"/>
              </a:spcBef>
              <a:buChar char="•"/>
              <a:defRPr sz="2800">
                <a:solidFill>
                  <a:schemeClr val="tx1"/>
                </a:solidFill>
                <a:latin typeface="Arial" panose="020B0604020202020204" pitchFamily="34" charset="0"/>
              </a:defRPr>
            </a:lvl1pPr>
            <a:lvl2pPr marL="742950" indent="-285750" defTabSz="966788">
              <a:spcBef>
                <a:spcPct val="20000"/>
              </a:spcBef>
              <a:buChar char="–"/>
              <a:defRPr sz="2400">
                <a:solidFill>
                  <a:schemeClr val="tx1"/>
                </a:solidFill>
                <a:latin typeface="Arial" panose="020B0604020202020204" pitchFamily="34" charset="0"/>
              </a:defRPr>
            </a:lvl2pPr>
            <a:lvl3pPr marL="1143000" indent="-228600" defTabSz="966788">
              <a:spcBef>
                <a:spcPct val="20000"/>
              </a:spcBef>
              <a:buChar char="•"/>
              <a:defRPr>
                <a:solidFill>
                  <a:schemeClr val="tx1"/>
                </a:solidFill>
                <a:latin typeface="Arial" panose="020B0604020202020204" pitchFamily="34" charset="0"/>
              </a:defRPr>
            </a:lvl3pPr>
            <a:lvl4pPr marL="1600200" indent="-228600" defTabSz="966788">
              <a:spcBef>
                <a:spcPct val="20000"/>
              </a:spcBef>
              <a:buChar char="–"/>
              <a:defRPr>
                <a:solidFill>
                  <a:schemeClr val="tx1"/>
                </a:solidFill>
                <a:latin typeface="Arial" panose="020B0604020202020204" pitchFamily="34" charset="0"/>
              </a:defRPr>
            </a:lvl4pPr>
            <a:lvl5pPr marL="2057400" indent="-228600" defTabSz="966788">
              <a:spcBef>
                <a:spcPct val="20000"/>
              </a:spcBef>
              <a:buChar char="»"/>
              <a:defRPr>
                <a:solidFill>
                  <a:schemeClr val="tx1"/>
                </a:solidFill>
                <a:latin typeface="Arial" panose="020B0604020202020204" pitchFamily="34" charset="0"/>
              </a:defRPr>
            </a:lvl5pPr>
            <a:lvl6pPr marL="2514600" indent="-228600" defTabSz="966788"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966788"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966788"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966788"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nb-NO" altLang="en-US" sz="1500"/>
              <a:t>... or select by setting variant parameter values </a:t>
            </a:r>
            <a:endParaRPr lang="en-US" altLang="en-US"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a:extLst>
              <a:ext uri="{FF2B5EF4-FFF2-40B4-BE49-F238E27FC236}">
                <a16:creationId xmlns:a16="http://schemas.microsoft.com/office/drawing/2014/main" id="{DB206117-B1FC-45C1-9304-52AD26A5E38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fld id="{495D6EDA-CD80-41FB-A97E-4602C2AB1223}" type="slidenum">
              <a:rPr lang="it-IT" altLang="en-US" sz="1400">
                <a:latin typeface="Futura XBlkCn BT" pitchFamily="34" charset="0"/>
              </a:rPr>
              <a:pPr>
                <a:spcBef>
                  <a:spcPct val="0"/>
                </a:spcBef>
                <a:buFontTx/>
                <a:buNone/>
              </a:pPr>
              <a:t>7</a:t>
            </a:fld>
            <a:endParaRPr lang="it-IT" altLang="en-US" sz="1400">
              <a:latin typeface="Futura XBlkCn BT" pitchFamily="34" charset="0"/>
            </a:endParaRPr>
          </a:p>
        </p:txBody>
      </p:sp>
      <p:sp>
        <p:nvSpPr>
          <p:cNvPr id="29699" name="Rectangle 2">
            <a:extLst>
              <a:ext uri="{FF2B5EF4-FFF2-40B4-BE49-F238E27FC236}">
                <a16:creationId xmlns:a16="http://schemas.microsoft.com/office/drawing/2014/main" id="{8F7D8551-B91D-4166-B422-8C6D8C9B310D}"/>
              </a:ext>
            </a:extLst>
          </p:cNvPr>
          <p:cNvSpPr>
            <a:spLocks noChangeArrowheads="1"/>
          </p:cNvSpPr>
          <p:nvPr/>
        </p:nvSpPr>
        <p:spPr bwMode="auto">
          <a:xfrm>
            <a:off x="6424613" y="1403350"/>
            <a:ext cx="1441450" cy="827088"/>
          </a:xfrm>
          <a:prstGeom prst="rect">
            <a:avLst/>
          </a:prstGeom>
          <a:solidFill>
            <a:srgbClr val="CCCCFF"/>
          </a:solidFill>
          <a:ln w="6350">
            <a:solidFill>
              <a:srgbClr val="646E82"/>
            </a:solidFill>
            <a:miter lim="800000"/>
            <a:headEnd/>
            <a:tailEnd/>
          </a:ln>
          <a:effectLst>
            <a:outerShdw dist="35921" dir="2700000" algn="ctr" rotWithShape="0">
              <a:schemeClr val="bg2"/>
            </a:outerShdw>
          </a:effectLst>
        </p:spPr>
        <p:txBody>
          <a:bodyPr wrap="none" lIns="86470" tIns="43235" rIns="86470" bIns="43235" anchor="ctr"/>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algn="ctr" eaLnBrk="1" hangingPunct="1"/>
            <a:r>
              <a:rPr lang="en-US" altLang="en-US" sz="1200" b="1">
                <a:latin typeface="Arial" panose="020B0604020202020204" pitchFamily="34" charset="0"/>
                <a:ea typeface="ＭＳ Ｐゴシック" panose="020B0600070205080204" pitchFamily="34" charset="-128"/>
              </a:rPr>
              <a:t>Visual </a:t>
            </a:r>
          </a:p>
          <a:p>
            <a:pPr algn="ctr" eaLnBrk="1" hangingPunct="1"/>
            <a:r>
              <a:rPr lang="en-US" altLang="en-US" sz="1200" b="1">
                <a:latin typeface="Arial" panose="020B0604020202020204" pitchFamily="34" charset="0"/>
                <a:ea typeface="ＭＳ Ｐゴシック" panose="020B0600070205080204" pitchFamily="34" charset="-128"/>
              </a:rPr>
              <a:t>Workspaces</a:t>
            </a:r>
          </a:p>
          <a:p>
            <a:pPr algn="ctr" eaLnBrk="1" hangingPunct="1"/>
            <a:r>
              <a:rPr lang="en-US" altLang="en-US" sz="1200" b="1">
                <a:latin typeface="Arial" panose="020B0604020202020204" pitchFamily="34" charset="0"/>
                <a:ea typeface="ＭＳ Ｐゴシック" panose="020B0600070205080204" pitchFamily="34" charset="-128"/>
              </a:rPr>
              <a:t>On the Web</a:t>
            </a:r>
          </a:p>
        </p:txBody>
      </p:sp>
      <p:sp>
        <p:nvSpPr>
          <p:cNvPr id="29700" name="AutoShape 3">
            <a:hlinkClick r:id="" action="ppaction://noaction"/>
            <a:extLst>
              <a:ext uri="{FF2B5EF4-FFF2-40B4-BE49-F238E27FC236}">
                <a16:creationId xmlns:a16="http://schemas.microsoft.com/office/drawing/2014/main" id="{BC07A9A3-92FB-4F19-A80B-C186D484F9AB}"/>
              </a:ext>
            </a:extLst>
          </p:cNvPr>
          <p:cNvSpPr>
            <a:spLocks noChangeArrowheads="1"/>
          </p:cNvSpPr>
          <p:nvPr/>
        </p:nvSpPr>
        <p:spPr bwMode="auto">
          <a:xfrm>
            <a:off x="1276538" y="2944019"/>
            <a:ext cx="4932174" cy="2952750"/>
          </a:xfrm>
          <a:prstGeom prst="roundRect">
            <a:avLst>
              <a:gd name="adj" fmla="val 3153"/>
            </a:avLst>
          </a:prstGeom>
          <a:solidFill>
            <a:schemeClr val="bg1"/>
          </a:solidFill>
          <a:ln w="28575">
            <a:solidFill>
              <a:srgbClr val="646E82"/>
            </a:solidFill>
            <a:round/>
            <a:headEnd/>
            <a:tailEnd/>
          </a:ln>
          <a:effectLst>
            <a:outerShdw dist="35921" dir="2700000" algn="ctr" rotWithShape="0">
              <a:schemeClr val="folHlink"/>
            </a:outerShdw>
          </a:effectLst>
        </p:spPr>
        <p:txBody>
          <a:bodyPr lIns="86470" tIns="43235" rIns="86470" bIns="43235" anchor="ctr"/>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algn="ctr" eaLnBrk="1" hangingPunct="1"/>
            <a:r>
              <a:rPr lang="en-US" altLang="en-US" sz="1300">
                <a:solidFill>
                  <a:schemeClr val="bg2"/>
                </a:solidFill>
                <a:latin typeface="Arial" panose="020B0604020202020204" pitchFamily="34" charset="0"/>
                <a:ea typeface="ＭＳ Ｐゴシック" panose="020B0600070205080204" pitchFamily="34" charset="-128"/>
              </a:rPr>
              <a:t> </a:t>
            </a:r>
          </a:p>
        </p:txBody>
      </p:sp>
      <p:sp>
        <p:nvSpPr>
          <p:cNvPr id="29701" name="Rectangle 4">
            <a:extLst>
              <a:ext uri="{FF2B5EF4-FFF2-40B4-BE49-F238E27FC236}">
                <a16:creationId xmlns:a16="http://schemas.microsoft.com/office/drawing/2014/main" id="{A39327A1-5E6F-4D8B-BE83-2C0E802AE93B}"/>
              </a:ext>
            </a:extLst>
          </p:cNvPr>
          <p:cNvSpPr>
            <a:spLocks noGrp="1" noChangeArrowheads="1"/>
          </p:cNvSpPr>
          <p:nvPr>
            <p:ph type="title"/>
          </p:nvPr>
        </p:nvSpPr>
        <p:spPr>
          <a:xfrm>
            <a:off x="628650" y="365127"/>
            <a:ext cx="6043754" cy="822321"/>
          </a:xfrm>
        </p:spPr>
        <p:txBody>
          <a:bodyPr>
            <a:noAutofit/>
          </a:bodyPr>
          <a:lstStyle/>
          <a:p>
            <a:r>
              <a:rPr lang="en-US" altLang="en-US" sz="3200" dirty="0"/>
              <a:t>Technical Architecture – </a:t>
            </a:r>
            <a:br>
              <a:rPr lang="en-US" altLang="en-US" sz="3200" dirty="0"/>
            </a:br>
            <a:r>
              <a:rPr lang="en-US" altLang="en-US" sz="3200" dirty="0"/>
              <a:t>METIS and AKM in Use</a:t>
            </a:r>
          </a:p>
        </p:txBody>
      </p:sp>
      <p:sp>
        <p:nvSpPr>
          <p:cNvPr id="29703" name="Rectangle 5">
            <a:extLst>
              <a:ext uri="{FF2B5EF4-FFF2-40B4-BE49-F238E27FC236}">
                <a16:creationId xmlns:a16="http://schemas.microsoft.com/office/drawing/2014/main" id="{DF250755-0024-44C6-97AD-31C934A60F89}"/>
              </a:ext>
            </a:extLst>
          </p:cNvPr>
          <p:cNvSpPr>
            <a:spLocks noChangeArrowheads="1"/>
          </p:cNvSpPr>
          <p:nvPr/>
        </p:nvSpPr>
        <p:spPr bwMode="auto">
          <a:xfrm>
            <a:off x="1242219" y="5584031"/>
            <a:ext cx="223361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86470" tIns="43235" rIns="86470" bIns="43235" anchor="ctr" anchorCtr="1">
            <a:spAutoFit/>
          </a:bodyPr>
          <a:lstStyle>
            <a:lvl1pPr defTabSz="865188">
              <a:spcBef>
                <a:spcPct val="20000"/>
              </a:spcBef>
              <a:buChar char="•"/>
              <a:defRPr sz="2800">
                <a:solidFill>
                  <a:schemeClr val="tx1"/>
                </a:solidFill>
                <a:latin typeface="Arial" panose="020B0604020202020204" pitchFamily="34" charset="0"/>
              </a:defRPr>
            </a:lvl1pPr>
            <a:lvl2pPr marL="742950" indent="-285750" defTabSz="865188">
              <a:spcBef>
                <a:spcPct val="20000"/>
              </a:spcBef>
              <a:buChar char="–"/>
              <a:defRPr sz="2400">
                <a:solidFill>
                  <a:schemeClr val="tx1"/>
                </a:solidFill>
                <a:latin typeface="Arial" panose="020B0604020202020204" pitchFamily="34" charset="0"/>
              </a:defRPr>
            </a:lvl2pPr>
            <a:lvl3pPr marL="1143000" indent="-228600" defTabSz="865188">
              <a:spcBef>
                <a:spcPct val="20000"/>
              </a:spcBef>
              <a:buChar char="•"/>
              <a:defRPr sz="2000">
                <a:solidFill>
                  <a:schemeClr val="tx1"/>
                </a:solidFill>
                <a:latin typeface="Arial" panose="020B0604020202020204" pitchFamily="34" charset="0"/>
              </a:defRPr>
            </a:lvl3pPr>
            <a:lvl4pPr marL="1600200" indent="-228600" defTabSz="865188">
              <a:spcBef>
                <a:spcPct val="20000"/>
              </a:spcBef>
              <a:buChar char="–"/>
              <a:defRPr>
                <a:solidFill>
                  <a:schemeClr val="tx1"/>
                </a:solidFill>
                <a:latin typeface="Arial" panose="020B0604020202020204" pitchFamily="34" charset="0"/>
              </a:defRPr>
            </a:lvl4pPr>
            <a:lvl5pPr marL="2057400" indent="-228600" defTabSz="865188">
              <a:spcBef>
                <a:spcPct val="20000"/>
              </a:spcBef>
              <a:buChar char="»"/>
              <a:defRPr>
                <a:solidFill>
                  <a:schemeClr val="tx1"/>
                </a:solidFill>
                <a:latin typeface="Arial" panose="020B0604020202020204" pitchFamily="34" charset="0"/>
              </a:defRPr>
            </a:lvl5pPr>
            <a:lvl6pPr marL="2514600" indent="-228600" defTabSz="865188"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865188"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865188"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865188"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FontTx/>
              <a:buNone/>
            </a:pPr>
            <a:r>
              <a:rPr lang="en-US" altLang="en-US" sz="1400" b="1" dirty="0">
                <a:ea typeface="ＭＳ Ｐゴシック" panose="020B0600070205080204" pitchFamily="34" charset="-128"/>
              </a:rPr>
              <a:t>Metis Enterprise Server</a:t>
            </a:r>
          </a:p>
        </p:txBody>
      </p:sp>
      <p:sp>
        <p:nvSpPr>
          <p:cNvPr id="29704" name="Rectangle 6">
            <a:extLst>
              <a:ext uri="{FF2B5EF4-FFF2-40B4-BE49-F238E27FC236}">
                <a16:creationId xmlns:a16="http://schemas.microsoft.com/office/drawing/2014/main" id="{59954405-AC9D-47CA-A40F-D4B54D5162E1}"/>
              </a:ext>
            </a:extLst>
          </p:cNvPr>
          <p:cNvSpPr>
            <a:spLocks noChangeArrowheads="1"/>
          </p:cNvSpPr>
          <p:nvPr/>
        </p:nvSpPr>
        <p:spPr bwMode="auto">
          <a:xfrm>
            <a:off x="3803650" y="4298950"/>
            <a:ext cx="15779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86470" tIns="43235" rIns="86470" bIns="43235">
            <a:spAutoFit/>
          </a:bodyPr>
          <a:lstStyle>
            <a:lvl1pPr defTabSz="865188">
              <a:spcBef>
                <a:spcPct val="20000"/>
              </a:spcBef>
              <a:buChar char="•"/>
              <a:defRPr sz="2800">
                <a:solidFill>
                  <a:schemeClr val="tx1"/>
                </a:solidFill>
                <a:latin typeface="Arial" panose="020B0604020202020204" pitchFamily="34" charset="0"/>
              </a:defRPr>
            </a:lvl1pPr>
            <a:lvl2pPr marL="742950" indent="-285750" defTabSz="865188">
              <a:spcBef>
                <a:spcPct val="20000"/>
              </a:spcBef>
              <a:buChar char="–"/>
              <a:defRPr sz="2400">
                <a:solidFill>
                  <a:schemeClr val="tx1"/>
                </a:solidFill>
                <a:latin typeface="Arial" panose="020B0604020202020204" pitchFamily="34" charset="0"/>
              </a:defRPr>
            </a:lvl2pPr>
            <a:lvl3pPr marL="1143000" indent="-228600" defTabSz="865188">
              <a:spcBef>
                <a:spcPct val="20000"/>
              </a:spcBef>
              <a:buChar char="•"/>
              <a:defRPr sz="2000">
                <a:solidFill>
                  <a:schemeClr val="tx1"/>
                </a:solidFill>
                <a:latin typeface="Arial" panose="020B0604020202020204" pitchFamily="34" charset="0"/>
              </a:defRPr>
            </a:lvl3pPr>
            <a:lvl4pPr marL="1600200" indent="-228600" defTabSz="865188">
              <a:spcBef>
                <a:spcPct val="20000"/>
              </a:spcBef>
              <a:buChar char="–"/>
              <a:defRPr>
                <a:solidFill>
                  <a:schemeClr val="tx1"/>
                </a:solidFill>
                <a:latin typeface="Arial" panose="020B0604020202020204" pitchFamily="34" charset="0"/>
              </a:defRPr>
            </a:lvl4pPr>
            <a:lvl5pPr marL="2057400" indent="-228600" defTabSz="865188">
              <a:spcBef>
                <a:spcPct val="20000"/>
              </a:spcBef>
              <a:buChar char="»"/>
              <a:defRPr>
                <a:solidFill>
                  <a:schemeClr val="tx1"/>
                </a:solidFill>
                <a:latin typeface="Arial" panose="020B0604020202020204" pitchFamily="34" charset="0"/>
              </a:defRPr>
            </a:lvl5pPr>
            <a:lvl6pPr marL="2514600" indent="-228600" defTabSz="865188"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865188"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865188"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865188"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200" b="1" i="1">
                <a:ea typeface="ＭＳ Ｐゴシック" panose="020B0600070205080204" pitchFamily="34" charset="-128"/>
              </a:rPr>
              <a:t>Metis Repositories</a:t>
            </a:r>
          </a:p>
        </p:txBody>
      </p:sp>
      <p:sp>
        <p:nvSpPr>
          <p:cNvPr id="29705" name="Rectangle 7">
            <a:extLst>
              <a:ext uri="{FF2B5EF4-FFF2-40B4-BE49-F238E27FC236}">
                <a16:creationId xmlns:a16="http://schemas.microsoft.com/office/drawing/2014/main" id="{86CC377C-91D9-40E4-BE79-5404E1005E95}"/>
              </a:ext>
            </a:extLst>
          </p:cNvPr>
          <p:cNvSpPr>
            <a:spLocks noChangeArrowheads="1"/>
          </p:cNvSpPr>
          <p:nvPr/>
        </p:nvSpPr>
        <p:spPr bwMode="auto">
          <a:xfrm>
            <a:off x="3294063" y="1471613"/>
            <a:ext cx="2520950" cy="827087"/>
          </a:xfrm>
          <a:prstGeom prst="rect">
            <a:avLst/>
          </a:prstGeom>
          <a:solidFill>
            <a:srgbClr val="E6E6E6"/>
          </a:solidFill>
          <a:ln w="6350">
            <a:solidFill>
              <a:schemeClr val="folHlink"/>
            </a:solidFill>
            <a:miter lim="800000"/>
            <a:headEnd/>
            <a:tailEnd/>
          </a:ln>
          <a:effectLst>
            <a:outerShdw dist="35921" dir="2700000" algn="ctr" rotWithShape="0">
              <a:schemeClr val="bg2"/>
            </a:outerShdw>
          </a:effectLst>
        </p:spPr>
        <p:txBody>
          <a:bodyPr wrap="none" lIns="86470" tIns="43235" rIns="86470" bIns="43235" anchor="b"/>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eaLnBrk="1" hangingPunct="1"/>
            <a:endParaRPr lang="en-US" altLang="en-US" sz="1100" b="1" i="1">
              <a:latin typeface="Arial" panose="020B0604020202020204" pitchFamily="34" charset="0"/>
              <a:ea typeface="ＭＳ Ｐゴシック" panose="020B0600070205080204" pitchFamily="34" charset="-128"/>
            </a:endParaRPr>
          </a:p>
        </p:txBody>
      </p:sp>
      <p:sp>
        <p:nvSpPr>
          <p:cNvPr id="29706" name="Rectangle 8">
            <a:extLst>
              <a:ext uri="{FF2B5EF4-FFF2-40B4-BE49-F238E27FC236}">
                <a16:creationId xmlns:a16="http://schemas.microsoft.com/office/drawing/2014/main" id="{E71DECB8-5492-47DE-B3A7-AE8E3101513F}"/>
              </a:ext>
            </a:extLst>
          </p:cNvPr>
          <p:cNvSpPr>
            <a:spLocks noChangeArrowheads="1"/>
          </p:cNvSpPr>
          <p:nvPr/>
        </p:nvSpPr>
        <p:spPr bwMode="auto">
          <a:xfrm>
            <a:off x="3509963" y="1631950"/>
            <a:ext cx="2089150" cy="514350"/>
          </a:xfrm>
          <a:prstGeom prst="rect">
            <a:avLst/>
          </a:prstGeom>
          <a:solidFill>
            <a:srgbClr val="C1CCDF"/>
          </a:solidFill>
          <a:ln w="6350">
            <a:solidFill>
              <a:srgbClr val="646E82"/>
            </a:solidFill>
            <a:miter lim="800000"/>
            <a:headEnd/>
            <a:tailEnd/>
          </a:ln>
          <a:effectLst>
            <a:outerShdw dist="35921" dir="2700000" algn="ctr" rotWithShape="0">
              <a:schemeClr val="bg2"/>
            </a:outerShdw>
          </a:effectLst>
        </p:spPr>
        <p:txBody>
          <a:bodyPr wrap="none" lIns="86470" tIns="43235" rIns="86470" bIns="43235" anchor="ctr"/>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algn="ctr" eaLnBrk="1" hangingPunct="1"/>
            <a:r>
              <a:rPr lang="en-US" altLang="en-US" sz="1200" b="1">
                <a:latin typeface="Arial" panose="020B0604020202020204" pitchFamily="34" charset="0"/>
                <a:ea typeface="ＭＳ Ｐゴシック" panose="020B0600070205080204" pitchFamily="34" charset="-128"/>
              </a:rPr>
              <a:t>Metis Client Tools</a:t>
            </a:r>
          </a:p>
        </p:txBody>
      </p:sp>
      <p:sp>
        <p:nvSpPr>
          <p:cNvPr id="29707" name="AutoShape 9">
            <a:extLst>
              <a:ext uri="{FF2B5EF4-FFF2-40B4-BE49-F238E27FC236}">
                <a16:creationId xmlns:a16="http://schemas.microsoft.com/office/drawing/2014/main" id="{5BA31B35-8FD5-4EE2-A14A-A8248A6E48C3}"/>
              </a:ext>
            </a:extLst>
          </p:cNvPr>
          <p:cNvSpPr>
            <a:spLocks noChangeArrowheads="1"/>
          </p:cNvSpPr>
          <p:nvPr/>
        </p:nvSpPr>
        <p:spPr bwMode="auto">
          <a:xfrm>
            <a:off x="4432300" y="2192338"/>
            <a:ext cx="330200" cy="865187"/>
          </a:xfrm>
          <a:prstGeom prst="upDownArrow">
            <a:avLst>
              <a:gd name="adj1" fmla="val 50000"/>
              <a:gd name="adj2" fmla="val 52404"/>
            </a:avLst>
          </a:prstGeom>
          <a:solidFill>
            <a:srgbClr val="646E8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US" altLang="en-US">
              <a:latin typeface="Futura XBlkCn BT" pitchFamily="34" charset="0"/>
            </a:endParaRPr>
          </a:p>
        </p:txBody>
      </p:sp>
      <p:sp>
        <p:nvSpPr>
          <p:cNvPr id="29708" name="Rectangle 10">
            <a:extLst>
              <a:ext uri="{FF2B5EF4-FFF2-40B4-BE49-F238E27FC236}">
                <a16:creationId xmlns:a16="http://schemas.microsoft.com/office/drawing/2014/main" id="{DB760ED2-C9EC-46C8-BD34-A99DC1518052}"/>
              </a:ext>
            </a:extLst>
          </p:cNvPr>
          <p:cNvSpPr>
            <a:spLocks noChangeArrowheads="1"/>
          </p:cNvSpPr>
          <p:nvPr/>
        </p:nvSpPr>
        <p:spPr bwMode="auto">
          <a:xfrm>
            <a:off x="3294063" y="4799013"/>
            <a:ext cx="2520950" cy="852487"/>
          </a:xfrm>
          <a:prstGeom prst="rect">
            <a:avLst/>
          </a:prstGeom>
          <a:solidFill>
            <a:srgbClr val="E6E6E6"/>
          </a:solidFill>
          <a:ln w="6350">
            <a:solidFill>
              <a:schemeClr val="folHlink"/>
            </a:solidFill>
            <a:miter lim="800000"/>
            <a:headEnd/>
            <a:tailEnd/>
          </a:ln>
          <a:effectLst>
            <a:outerShdw dist="35921" dir="2700000" algn="ctr" rotWithShape="0">
              <a:schemeClr val="bg2"/>
            </a:outerShdw>
          </a:effectLst>
        </p:spPr>
        <p:txBody>
          <a:bodyPr wrap="none" lIns="86470" tIns="43235" rIns="86470" bIns="43235" anchor="b"/>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eaLnBrk="1" hangingPunct="1"/>
            <a:endParaRPr lang="en-US" altLang="en-US" sz="1100" b="1" i="1">
              <a:latin typeface="Arial" panose="020B0604020202020204" pitchFamily="34" charset="0"/>
              <a:ea typeface="ＭＳ Ｐゴシック" panose="020B0600070205080204" pitchFamily="34" charset="-128"/>
            </a:endParaRPr>
          </a:p>
        </p:txBody>
      </p:sp>
      <p:sp>
        <p:nvSpPr>
          <p:cNvPr id="29709" name="Rectangle 11">
            <a:extLst>
              <a:ext uri="{FF2B5EF4-FFF2-40B4-BE49-F238E27FC236}">
                <a16:creationId xmlns:a16="http://schemas.microsoft.com/office/drawing/2014/main" id="{B2CAE53F-DA58-4010-9121-315367DB4F0E}"/>
              </a:ext>
            </a:extLst>
          </p:cNvPr>
          <p:cNvSpPr>
            <a:spLocks noChangeArrowheads="1"/>
          </p:cNvSpPr>
          <p:nvPr/>
        </p:nvSpPr>
        <p:spPr bwMode="auto">
          <a:xfrm>
            <a:off x="3509963" y="4978400"/>
            <a:ext cx="2089150" cy="501650"/>
          </a:xfrm>
          <a:prstGeom prst="rect">
            <a:avLst/>
          </a:prstGeom>
          <a:solidFill>
            <a:srgbClr val="C1CCDF"/>
          </a:solidFill>
          <a:ln w="6350">
            <a:solidFill>
              <a:srgbClr val="646E82"/>
            </a:solidFill>
            <a:miter lim="800000"/>
            <a:headEnd/>
            <a:tailEnd/>
          </a:ln>
          <a:effectLst>
            <a:outerShdw dist="35921" dir="2700000" algn="ctr" rotWithShape="0">
              <a:schemeClr val="bg2"/>
            </a:outerShdw>
          </a:effectLst>
        </p:spPr>
        <p:txBody>
          <a:bodyPr wrap="none" lIns="86470" tIns="43235" rIns="86470" bIns="43235" anchor="ctr"/>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algn="ctr" eaLnBrk="1" hangingPunct="1"/>
            <a:r>
              <a:rPr lang="en-US" altLang="en-US" sz="1200" b="1">
                <a:latin typeface="Arial" panose="020B0604020202020204" pitchFamily="34" charset="0"/>
                <a:ea typeface="ＭＳ Ｐゴシック" panose="020B0600070205080204" pitchFamily="34" charset="-128"/>
              </a:rPr>
              <a:t>Metis Collection</a:t>
            </a:r>
          </a:p>
        </p:txBody>
      </p:sp>
      <p:sp>
        <p:nvSpPr>
          <p:cNvPr id="29710" name="AutoShape 12">
            <a:extLst>
              <a:ext uri="{FF2B5EF4-FFF2-40B4-BE49-F238E27FC236}">
                <a16:creationId xmlns:a16="http://schemas.microsoft.com/office/drawing/2014/main" id="{686D0524-1186-4C8F-AC1E-22784679C936}"/>
              </a:ext>
            </a:extLst>
          </p:cNvPr>
          <p:cNvSpPr>
            <a:spLocks noChangeArrowheads="1"/>
          </p:cNvSpPr>
          <p:nvPr/>
        </p:nvSpPr>
        <p:spPr bwMode="auto">
          <a:xfrm>
            <a:off x="4475163" y="4505325"/>
            <a:ext cx="336550" cy="423863"/>
          </a:xfrm>
          <a:prstGeom prst="upArrow">
            <a:avLst>
              <a:gd name="adj1" fmla="val 50000"/>
              <a:gd name="adj2" fmla="val 31486"/>
            </a:avLst>
          </a:prstGeom>
          <a:solidFill>
            <a:srgbClr val="646E8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US" altLang="en-US">
              <a:latin typeface="Futura XBlkCn BT" pitchFamily="34" charset="0"/>
            </a:endParaRPr>
          </a:p>
        </p:txBody>
      </p:sp>
      <p:sp>
        <p:nvSpPr>
          <p:cNvPr id="29711" name="Rectangle 13">
            <a:extLst>
              <a:ext uri="{FF2B5EF4-FFF2-40B4-BE49-F238E27FC236}">
                <a16:creationId xmlns:a16="http://schemas.microsoft.com/office/drawing/2014/main" id="{4DC83593-F54D-4CF5-B379-E53A3DCF049C}"/>
              </a:ext>
            </a:extLst>
          </p:cNvPr>
          <p:cNvSpPr>
            <a:spLocks noChangeArrowheads="1"/>
          </p:cNvSpPr>
          <p:nvPr/>
        </p:nvSpPr>
        <p:spPr bwMode="auto">
          <a:xfrm>
            <a:off x="1414463" y="3200400"/>
            <a:ext cx="1331912" cy="501650"/>
          </a:xfrm>
          <a:prstGeom prst="rect">
            <a:avLst/>
          </a:prstGeom>
          <a:solidFill>
            <a:srgbClr val="C1CCDF"/>
          </a:solidFill>
          <a:ln w="6350">
            <a:solidFill>
              <a:srgbClr val="646E82"/>
            </a:solidFill>
            <a:miter lim="800000"/>
            <a:headEnd/>
            <a:tailEnd/>
          </a:ln>
          <a:effectLst>
            <a:outerShdw dist="35921" dir="2700000" algn="ctr" rotWithShape="0">
              <a:schemeClr val="bg2"/>
            </a:outerShdw>
          </a:effectLst>
        </p:spPr>
        <p:txBody>
          <a:bodyPr wrap="none" lIns="86470" tIns="43235" rIns="86470" bIns="43235" anchor="ctr"/>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algn="ctr" eaLnBrk="1" hangingPunct="1"/>
            <a:r>
              <a:rPr lang="en-US" altLang="en-US" sz="1200" b="1">
                <a:latin typeface="Arial" panose="020B0604020202020204" pitchFamily="34" charset="0"/>
                <a:ea typeface="ＭＳ Ｐゴシック" panose="020B0600070205080204" pitchFamily="34" charset="-128"/>
              </a:rPr>
              <a:t>Portal / </a:t>
            </a:r>
          </a:p>
          <a:p>
            <a:pPr algn="ctr" eaLnBrk="1" hangingPunct="1"/>
            <a:r>
              <a:rPr lang="en-US" altLang="en-US" sz="1200" b="1">
                <a:latin typeface="Arial" panose="020B0604020202020204" pitchFamily="34" charset="0"/>
                <a:ea typeface="ＭＳ Ｐゴシック" panose="020B0600070205080204" pitchFamily="34" charset="-128"/>
              </a:rPr>
              <a:t>Dashboard</a:t>
            </a:r>
          </a:p>
        </p:txBody>
      </p:sp>
      <p:sp>
        <p:nvSpPr>
          <p:cNvPr id="29712" name="Rectangle 14">
            <a:extLst>
              <a:ext uri="{FF2B5EF4-FFF2-40B4-BE49-F238E27FC236}">
                <a16:creationId xmlns:a16="http://schemas.microsoft.com/office/drawing/2014/main" id="{1B382484-8F9C-405C-B9BF-EF5886F9E28D}"/>
              </a:ext>
            </a:extLst>
          </p:cNvPr>
          <p:cNvSpPr>
            <a:spLocks noChangeArrowheads="1"/>
          </p:cNvSpPr>
          <p:nvPr/>
        </p:nvSpPr>
        <p:spPr bwMode="auto">
          <a:xfrm>
            <a:off x="1423988" y="3848100"/>
            <a:ext cx="1333500" cy="501650"/>
          </a:xfrm>
          <a:prstGeom prst="rect">
            <a:avLst/>
          </a:prstGeom>
          <a:solidFill>
            <a:srgbClr val="C1CCDF"/>
          </a:solidFill>
          <a:ln w="6350">
            <a:solidFill>
              <a:srgbClr val="646E82"/>
            </a:solidFill>
            <a:miter lim="800000"/>
            <a:headEnd/>
            <a:tailEnd/>
          </a:ln>
          <a:effectLst>
            <a:outerShdw dist="35921" dir="2700000" algn="ctr" rotWithShape="0">
              <a:schemeClr val="bg2"/>
            </a:outerShdw>
          </a:effectLst>
        </p:spPr>
        <p:txBody>
          <a:bodyPr wrap="none" lIns="86470" tIns="43235" rIns="86470" bIns="43235" anchor="ctr"/>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algn="ctr" eaLnBrk="1" hangingPunct="1"/>
            <a:r>
              <a:rPr lang="en-US" altLang="en-US" sz="1200" b="1">
                <a:latin typeface="Arial" panose="020B0604020202020204" pitchFamily="34" charset="0"/>
                <a:ea typeface="ＭＳ Ｐゴシック" panose="020B0600070205080204" pitchFamily="34" charset="-128"/>
              </a:rPr>
              <a:t>Reporting </a:t>
            </a:r>
          </a:p>
          <a:p>
            <a:pPr algn="ctr" eaLnBrk="1" hangingPunct="1"/>
            <a:r>
              <a:rPr lang="en-US" altLang="en-US" sz="1200" b="1">
                <a:latin typeface="Arial" panose="020B0604020202020204" pitchFamily="34" charset="0"/>
                <a:ea typeface="ＭＳ Ｐゴシック" panose="020B0600070205080204" pitchFamily="34" charset="-128"/>
              </a:rPr>
              <a:t>System</a:t>
            </a:r>
          </a:p>
        </p:txBody>
      </p:sp>
      <p:sp>
        <p:nvSpPr>
          <p:cNvPr id="29713" name="Rectangle 15">
            <a:extLst>
              <a:ext uri="{FF2B5EF4-FFF2-40B4-BE49-F238E27FC236}">
                <a16:creationId xmlns:a16="http://schemas.microsoft.com/office/drawing/2014/main" id="{C0E967D7-268E-4B6F-B104-DB410B1FF3B9}"/>
              </a:ext>
            </a:extLst>
          </p:cNvPr>
          <p:cNvSpPr>
            <a:spLocks noChangeArrowheads="1"/>
          </p:cNvSpPr>
          <p:nvPr/>
        </p:nvSpPr>
        <p:spPr bwMode="auto">
          <a:xfrm>
            <a:off x="6321425" y="3203575"/>
            <a:ext cx="1330325" cy="500063"/>
          </a:xfrm>
          <a:prstGeom prst="rect">
            <a:avLst/>
          </a:prstGeom>
          <a:solidFill>
            <a:srgbClr val="C1CCDF"/>
          </a:solidFill>
          <a:ln w="6350">
            <a:solidFill>
              <a:srgbClr val="646E82"/>
            </a:solidFill>
            <a:miter lim="800000"/>
            <a:headEnd/>
            <a:tailEnd/>
          </a:ln>
          <a:effectLst>
            <a:outerShdw dist="35921" dir="2700000" algn="ctr" rotWithShape="0">
              <a:schemeClr val="bg2"/>
            </a:outerShdw>
          </a:effectLst>
        </p:spPr>
        <p:txBody>
          <a:bodyPr wrap="none" lIns="86470" tIns="43235" rIns="86470" bIns="43235" anchor="ctr"/>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algn="ctr" eaLnBrk="1" hangingPunct="1"/>
            <a:r>
              <a:rPr lang="en-US" altLang="en-US" sz="1200" b="1">
                <a:latin typeface="Arial" panose="020B0604020202020204" pitchFamily="34" charset="0"/>
                <a:ea typeface="ＭＳ Ｐゴシック" panose="020B0600070205080204" pitchFamily="34" charset="-128"/>
              </a:rPr>
              <a:t>Policy </a:t>
            </a:r>
          </a:p>
          <a:p>
            <a:pPr algn="ctr" eaLnBrk="1" hangingPunct="1"/>
            <a:r>
              <a:rPr lang="en-US" altLang="en-US" sz="1200" b="1">
                <a:latin typeface="Arial" panose="020B0604020202020204" pitchFamily="34" charset="0"/>
                <a:ea typeface="ＭＳ Ｐゴシック" panose="020B0600070205080204" pitchFamily="34" charset="-128"/>
              </a:rPr>
              <a:t>Management</a:t>
            </a:r>
          </a:p>
        </p:txBody>
      </p:sp>
      <p:sp>
        <p:nvSpPr>
          <p:cNvPr id="29714" name="Rectangle 16">
            <a:extLst>
              <a:ext uri="{FF2B5EF4-FFF2-40B4-BE49-F238E27FC236}">
                <a16:creationId xmlns:a16="http://schemas.microsoft.com/office/drawing/2014/main" id="{0A7A8CB3-CD7B-4A44-99F9-A7675681BD4D}"/>
              </a:ext>
            </a:extLst>
          </p:cNvPr>
          <p:cNvSpPr>
            <a:spLocks noChangeArrowheads="1"/>
          </p:cNvSpPr>
          <p:nvPr/>
        </p:nvSpPr>
        <p:spPr bwMode="auto">
          <a:xfrm>
            <a:off x="6321425" y="3849688"/>
            <a:ext cx="1330325" cy="501650"/>
          </a:xfrm>
          <a:prstGeom prst="rect">
            <a:avLst/>
          </a:prstGeom>
          <a:solidFill>
            <a:srgbClr val="C1CCDF"/>
          </a:solidFill>
          <a:ln w="6350">
            <a:solidFill>
              <a:srgbClr val="646E82"/>
            </a:solidFill>
            <a:miter lim="800000"/>
            <a:headEnd/>
            <a:tailEnd/>
          </a:ln>
          <a:effectLst>
            <a:outerShdw dist="35921" dir="2700000" algn="ctr" rotWithShape="0">
              <a:schemeClr val="bg2"/>
            </a:outerShdw>
          </a:effectLst>
        </p:spPr>
        <p:txBody>
          <a:bodyPr wrap="none" lIns="86470" tIns="43235" rIns="86470" bIns="43235" anchor="ctr"/>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algn="ctr" eaLnBrk="1" hangingPunct="1"/>
            <a:r>
              <a:rPr lang="en-US" altLang="en-US" sz="1200" b="1">
                <a:latin typeface="Arial" panose="020B0604020202020204" pitchFamily="34" charset="0"/>
                <a:ea typeface="ＭＳ Ｐゴシック" panose="020B0600070205080204" pitchFamily="34" charset="-128"/>
              </a:rPr>
              <a:t>Workflow </a:t>
            </a:r>
          </a:p>
          <a:p>
            <a:pPr algn="ctr" eaLnBrk="1" hangingPunct="1"/>
            <a:r>
              <a:rPr lang="en-US" altLang="en-US" sz="1200" b="1">
                <a:latin typeface="Arial" panose="020B0604020202020204" pitchFamily="34" charset="0"/>
                <a:ea typeface="ＭＳ Ｐゴシック" panose="020B0600070205080204" pitchFamily="34" charset="-128"/>
              </a:rPr>
              <a:t>Engine</a:t>
            </a:r>
          </a:p>
        </p:txBody>
      </p:sp>
      <p:sp>
        <p:nvSpPr>
          <p:cNvPr id="29715" name="Rectangle 17">
            <a:extLst>
              <a:ext uri="{FF2B5EF4-FFF2-40B4-BE49-F238E27FC236}">
                <a16:creationId xmlns:a16="http://schemas.microsoft.com/office/drawing/2014/main" id="{2ACADF30-B843-4567-BDB2-1FDAA7567B8E}"/>
              </a:ext>
            </a:extLst>
          </p:cNvPr>
          <p:cNvSpPr>
            <a:spLocks noChangeArrowheads="1"/>
          </p:cNvSpPr>
          <p:nvPr/>
        </p:nvSpPr>
        <p:spPr bwMode="auto">
          <a:xfrm>
            <a:off x="1350963" y="1471613"/>
            <a:ext cx="1800225" cy="827087"/>
          </a:xfrm>
          <a:prstGeom prst="rect">
            <a:avLst/>
          </a:prstGeom>
          <a:solidFill>
            <a:srgbClr val="E6E6E6"/>
          </a:solidFill>
          <a:ln w="6350">
            <a:solidFill>
              <a:schemeClr val="folHlink"/>
            </a:solidFill>
            <a:miter lim="800000"/>
            <a:headEnd/>
            <a:tailEnd/>
          </a:ln>
          <a:effectLst>
            <a:outerShdw dist="35921" dir="2700000" algn="ctr" rotWithShape="0">
              <a:schemeClr val="bg2"/>
            </a:outerShdw>
          </a:effectLst>
        </p:spPr>
        <p:txBody>
          <a:bodyPr wrap="none" lIns="86470" tIns="43235" rIns="86470" bIns="43235" anchor="b"/>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eaLnBrk="1" hangingPunct="1"/>
            <a:endParaRPr lang="en-US" altLang="en-US" sz="1100" b="1" i="1">
              <a:latin typeface="Arial" panose="020B0604020202020204" pitchFamily="34" charset="0"/>
              <a:ea typeface="ＭＳ Ｐゴシック" panose="020B0600070205080204" pitchFamily="34" charset="-128"/>
            </a:endParaRPr>
          </a:p>
        </p:txBody>
      </p:sp>
      <p:sp>
        <p:nvSpPr>
          <p:cNvPr id="29716" name="Rectangle 18">
            <a:extLst>
              <a:ext uri="{FF2B5EF4-FFF2-40B4-BE49-F238E27FC236}">
                <a16:creationId xmlns:a16="http://schemas.microsoft.com/office/drawing/2014/main" id="{C0CDC91A-468A-494B-A1CF-25EB4F0AC0EC}"/>
              </a:ext>
            </a:extLst>
          </p:cNvPr>
          <p:cNvSpPr>
            <a:spLocks noChangeArrowheads="1"/>
          </p:cNvSpPr>
          <p:nvPr/>
        </p:nvSpPr>
        <p:spPr bwMode="auto">
          <a:xfrm>
            <a:off x="1514475" y="1631950"/>
            <a:ext cx="1492250" cy="512763"/>
          </a:xfrm>
          <a:prstGeom prst="rect">
            <a:avLst/>
          </a:prstGeom>
          <a:solidFill>
            <a:srgbClr val="C1CCDF"/>
          </a:solidFill>
          <a:ln w="6350">
            <a:solidFill>
              <a:srgbClr val="646E82"/>
            </a:solidFill>
            <a:miter lim="800000"/>
            <a:headEnd/>
            <a:tailEnd/>
          </a:ln>
          <a:effectLst>
            <a:outerShdw dist="35921" dir="2700000" algn="ctr" rotWithShape="0">
              <a:schemeClr val="bg2"/>
            </a:outerShdw>
          </a:effectLst>
        </p:spPr>
        <p:txBody>
          <a:bodyPr wrap="none" lIns="86470" tIns="43235" rIns="86470" bIns="43235" anchor="ctr"/>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algn="ctr" eaLnBrk="1" hangingPunct="1"/>
            <a:r>
              <a:rPr lang="en-US" altLang="en-US" sz="1200" b="1">
                <a:latin typeface="Arial" panose="020B0604020202020204" pitchFamily="34" charset="0"/>
                <a:ea typeface="ＭＳ Ｐゴシック" panose="020B0600070205080204" pitchFamily="34" charset="-128"/>
              </a:rPr>
              <a:t>Web Interface</a:t>
            </a:r>
          </a:p>
        </p:txBody>
      </p:sp>
      <p:sp>
        <p:nvSpPr>
          <p:cNvPr id="29717" name="Rectangle 19">
            <a:extLst>
              <a:ext uri="{FF2B5EF4-FFF2-40B4-BE49-F238E27FC236}">
                <a16:creationId xmlns:a16="http://schemas.microsoft.com/office/drawing/2014/main" id="{D9F831F0-D2F2-4BF0-A95D-733A978751DA}"/>
              </a:ext>
            </a:extLst>
          </p:cNvPr>
          <p:cNvSpPr>
            <a:spLocks noChangeArrowheads="1"/>
          </p:cNvSpPr>
          <p:nvPr/>
        </p:nvSpPr>
        <p:spPr bwMode="auto">
          <a:xfrm>
            <a:off x="1422400" y="3200400"/>
            <a:ext cx="1331913" cy="501650"/>
          </a:xfrm>
          <a:prstGeom prst="rect">
            <a:avLst/>
          </a:prstGeom>
          <a:solidFill>
            <a:srgbClr val="CCCCFF"/>
          </a:solidFill>
          <a:ln w="6350">
            <a:solidFill>
              <a:srgbClr val="646E82"/>
            </a:solidFill>
            <a:miter lim="800000"/>
            <a:headEnd/>
            <a:tailEnd/>
          </a:ln>
          <a:effectLst>
            <a:outerShdw dist="35921" dir="2700000" algn="ctr" rotWithShape="0">
              <a:schemeClr val="bg2"/>
            </a:outerShdw>
          </a:effectLst>
        </p:spPr>
        <p:txBody>
          <a:bodyPr wrap="none" lIns="86470" tIns="43235" rIns="86470" bIns="43235" anchor="ctr"/>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algn="ctr" eaLnBrk="1" hangingPunct="1"/>
            <a:r>
              <a:rPr lang="en-US" altLang="en-US" sz="1200" b="1">
                <a:latin typeface="Arial" panose="020B0604020202020204" pitchFamily="34" charset="0"/>
                <a:ea typeface="ＭＳ Ｐゴシック" panose="020B0600070205080204" pitchFamily="34" charset="-128"/>
              </a:rPr>
              <a:t>Model Designed</a:t>
            </a:r>
          </a:p>
          <a:p>
            <a:pPr algn="ctr" eaLnBrk="1" hangingPunct="1"/>
            <a:r>
              <a:rPr lang="en-US" altLang="en-US" sz="1200" b="1">
                <a:latin typeface="Arial" panose="020B0604020202020204" pitchFamily="34" charset="0"/>
                <a:ea typeface="ＭＳ Ｐゴシック" panose="020B0600070205080204" pitchFamily="34" charset="-128"/>
              </a:rPr>
              <a:t>Portal</a:t>
            </a:r>
          </a:p>
        </p:txBody>
      </p:sp>
      <p:sp>
        <p:nvSpPr>
          <p:cNvPr id="29718" name="AutoShape 20">
            <a:extLst>
              <a:ext uri="{FF2B5EF4-FFF2-40B4-BE49-F238E27FC236}">
                <a16:creationId xmlns:a16="http://schemas.microsoft.com/office/drawing/2014/main" id="{36732FF3-296F-4458-BF01-30E21EC655D1}"/>
              </a:ext>
            </a:extLst>
          </p:cNvPr>
          <p:cNvSpPr>
            <a:spLocks noChangeArrowheads="1"/>
          </p:cNvSpPr>
          <p:nvPr/>
        </p:nvSpPr>
        <p:spPr bwMode="auto">
          <a:xfrm>
            <a:off x="2028825" y="2192338"/>
            <a:ext cx="330200" cy="865187"/>
          </a:xfrm>
          <a:prstGeom prst="upDownArrow">
            <a:avLst>
              <a:gd name="adj1" fmla="val 50000"/>
              <a:gd name="adj2" fmla="val 52404"/>
            </a:avLst>
          </a:prstGeom>
          <a:solidFill>
            <a:srgbClr val="646E8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US" altLang="en-US">
              <a:latin typeface="Futura XBlkCn BT" pitchFamily="34" charset="0"/>
            </a:endParaRPr>
          </a:p>
        </p:txBody>
      </p:sp>
      <p:sp>
        <p:nvSpPr>
          <p:cNvPr id="29719" name="Rectangle 21">
            <a:extLst>
              <a:ext uri="{FF2B5EF4-FFF2-40B4-BE49-F238E27FC236}">
                <a16:creationId xmlns:a16="http://schemas.microsoft.com/office/drawing/2014/main" id="{8A144B87-E925-40E8-9620-C728EAA26C0E}"/>
              </a:ext>
            </a:extLst>
          </p:cNvPr>
          <p:cNvSpPr>
            <a:spLocks noChangeArrowheads="1"/>
          </p:cNvSpPr>
          <p:nvPr/>
        </p:nvSpPr>
        <p:spPr bwMode="auto">
          <a:xfrm>
            <a:off x="1350963" y="2408238"/>
            <a:ext cx="6410325" cy="385762"/>
          </a:xfrm>
          <a:prstGeom prst="rect">
            <a:avLst/>
          </a:prstGeom>
          <a:solidFill>
            <a:srgbClr val="CCCCFF"/>
          </a:solidFill>
          <a:ln w="6350">
            <a:solidFill>
              <a:srgbClr val="646E82"/>
            </a:solidFill>
            <a:miter lim="800000"/>
            <a:headEnd/>
            <a:tailEnd/>
          </a:ln>
          <a:effectLst>
            <a:outerShdw dist="35921" dir="2700000" algn="ctr" rotWithShape="0">
              <a:schemeClr val="bg2"/>
            </a:outerShdw>
          </a:effectLst>
        </p:spPr>
        <p:txBody>
          <a:bodyPr wrap="none" lIns="86470" tIns="43235" rIns="86470" bIns="43235" anchor="ctr"/>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algn="ctr" eaLnBrk="1" hangingPunct="1"/>
            <a:r>
              <a:rPr lang="en-US" altLang="en-US" sz="1200" b="1">
                <a:latin typeface="Arial" panose="020B0604020202020204" pitchFamily="34" charset="0"/>
                <a:ea typeface="ＭＳ Ｐゴシック" panose="020B0600070205080204" pitchFamily="34" charset="-128"/>
              </a:rPr>
              <a:t>View Management Services</a:t>
            </a:r>
          </a:p>
        </p:txBody>
      </p:sp>
      <p:sp>
        <p:nvSpPr>
          <p:cNvPr id="29720" name="AutoShape 22">
            <a:extLst>
              <a:ext uri="{FF2B5EF4-FFF2-40B4-BE49-F238E27FC236}">
                <a16:creationId xmlns:a16="http://schemas.microsoft.com/office/drawing/2014/main" id="{C8B95E93-F2AF-4D6D-B80C-67739FB16D8E}"/>
              </a:ext>
            </a:extLst>
          </p:cNvPr>
          <p:cNvSpPr>
            <a:spLocks noChangeArrowheads="1"/>
          </p:cNvSpPr>
          <p:nvPr/>
        </p:nvSpPr>
        <p:spPr bwMode="auto">
          <a:xfrm>
            <a:off x="6894513" y="2803525"/>
            <a:ext cx="330200" cy="396875"/>
          </a:xfrm>
          <a:prstGeom prst="upDownArrow">
            <a:avLst>
              <a:gd name="adj1" fmla="val 50000"/>
              <a:gd name="adj2" fmla="val 24038"/>
            </a:avLst>
          </a:prstGeom>
          <a:solidFill>
            <a:srgbClr val="646E8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US" altLang="en-US">
              <a:latin typeface="Futura XBlkCn BT" pitchFamily="34" charset="0"/>
            </a:endParaRPr>
          </a:p>
        </p:txBody>
      </p:sp>
      <p:sp>
        <p:nvSpPr>
          <p:cNvPr id="29721" name="Rectangle 23">
            <a:extLst>
              <a:ext uri="{FF2B5EF4-FFF2-40B4-BE49-F238E27FC236}">
                <a16:creationId xmlns:a16="http://schemas.microsoft.com/office/drawing/2014/main" id="{30AC4AB0-918B-4586-A224-D93FC81D0527}"/>
              </a:ext>
            </a:extLst>
          </p:cNvPr>
          <p:cNvSpPr>
            <a:spLocks noChangeArrowheads="1"/>
          </p:cNvSpPr>
          <p:nvPr/>
        </p:nvSpPr>
        <p:spPr bwMode="auto">
          <a:xfrm>
            <a:off x="6318250" y="4713288"/>
            <a:ext cx="1443038" cy="962025"/>
          </a:xfrm>
          <a:prstGeom prst="rect">
            <a:avLst/>
          </a:prstGeom>
          <a:solidFill>
            <a:srgbClr val="CCCCFF"/>
          </a:solidFill>
          <a:ln w="6350">
            <a:solidFill>
              <a:srgbClr val="646E82"/>
            </a:solidFill>
            <a:miter lim="800000"/>
            <a:headEnd/>
            <a:tailEnd/>
          </a:ln>
          <a:effectLst>
            <a:outerShdw dist="35921" dir="2700000" algn="ctr" rotWithShape="0">
              <a:schemeClr val="bg2"/>
            </a:outerShdw>
          </a:effectLst>
        </p:spPr>
        <p:txBody>
          <a:bodyPr wrap="none" lIns="86470" tIns="43235" rIns="86470" bIns="43235" anchor="ctr"/>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algn="ctr" eaLnBrk="1" hangingPunct="1"/>
            <a:r>
              <a:rPr lang="en-US" altLang="en-US" sz="1200" b="1">
                <a:latin typeface="Arial" panose="020B0604020202020204" pitchFamily="34" charset="0"/>
                <a:ea typeface="ＭＳ Ｐゴシック" panose="020B0600070205080204" pitchFamily="34" charset="-128"/>
              </a:rPr>
              <a:t>Execution</a:t>
            </a:r>
          </a:p>
          <a:p>
            <a:pPr algn="ctr" eaLnBrk="1" hangingPunct="1"/>
            <a:r>
              <a:rPr lang="en-US" altLang="en-US" sz="1200" b="1">
                <a:latin typeface="Arial" panose="020B0604020202020204" pitchFamily="34" charset="0"/>
                <a:ea typeface="ＭＳ Ｐゴシック" panose="020B0600070205080204" pitchFamily="34" charset="-128"/>
              </a:rPr>
              <a:t>Services</a:t>
            </a:r>
          </a:p>
        </p:txBody>
      </p:sp>
      <p:sp>
        <p:nvSpPr>
          <p:cNvPr id="29722" name="AutoShape 24">
            <a:extLst>
              <a:ext uri="{FF2B5EF4-FFF2-40B4-BE49-F238E27FC236}">
                <a16:creationId xmlns:a16="http://schemas.microsoft.com/office/drawing/2014/main" id="{26ABCF41-73C5-4885-9594-B19417A442E2}"/>
              </a:ext>
            </a:extLst>
          </p:cNvPr>
          <p:cNvSpPr>
            <a:spLocks noChangeArrowheads="1"/>
          </p:cNvSpPr>
          <p:nvPr/>
        </p:nvSpPr>
        <p:spPr bwMode="auto">
          <a:xfrm>
            <a:off x="6894513" y="4351338"/>
            <a:ext cx="330200" cy="361950"/>
          </a:xfrm>
          <a:prstGeom prst="upDownArrow">
            <a:avLst>
              <a:gd name="adj1" fmla="val 50000"/>
              <a:gd name="adj2" fmla="val 21923"/>
            </a:avLst>
          </a:prstGeom>
          <a:solidFill>
            <a:srgbClr val="646E8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US" altLang="en-US">
              <a:latin typeface="Futura XBlkCn BT" pitchFamily="34" charset="0"/>
            </a:endParaRPr>
          </a:p>
        </p:txBody>
      </p:sp>
      <p:pic>
        <p:nvPicPr>
          <p:cNvPr id="29723" name="Picture 25" descr="icon-g-app-rationalization.jpg                                 001D7C34Macintosh HD                   BBA78A09:">
            <a:extLst>
              <a:ext uri="{FF2B5EF4-FFF2-40B4-BE49-F238E27FC236}">
                <a16:creationId xmlns:a16="http://schemas.microsoft.com/office/drawing/2014/main" id="{730F9257-6B44-40F2-8841-B6C1C6E0BC79}"/>
              </a:ext>
            </a:extLst>
          </p:cNvPr>
          <p:cNvPicPr>
            <a:picLocks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flipH="1">
            <a:off x="2359025" y="2443163"/>
            <a:ext cx="3952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4" name="Picture 26" descr="icon-g-roadmapping.jpg                                         001D7C34Macintosh HD                   BBA78A09:">
            <a:extLst>
              <a:ext uri="{FF2B5EF4-FFF2-40B4-BE49-F238E27FC236}">
                <a16:creationId xmlns:a16="http://schemas.microsoft.com/office/drawing/2014/main" id="{DD5EB995-570E-4353-A496-AF9C6B6A7FE1}"/>
              </a:ext>
            </a:extLst>
          </p:cNvPr>
          <p:cNvPicPr>
            <a:picLocks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flipH="1">
            <a:off x="1890713" y="2443163"/>
            <a:ext cx="39528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5" name="Picture 27" descr="icon-g-ea-planning.jpg                                         001D7C34Macintosh HD                   BBA78A09:">
            <a:extLst>
              <a:ext uri="{FF2B5EF4-FFF2-40B4-BE49-F238E27FC236}">
                <a16:creationId xmlns:a16="http://schemas.microsoft.com/office/drawing/2014/main" id="{03DB3E6E-196F-4708-8B11-D7176CE540A9}"/>
              </a:ext>
            </a:extLst>
          </p:cNvPr>
          <p:cNvPicPr>
            <a:picLocks noChangeArrowheads="1"/>
          </p:cNvPicPr>
          <p:nvPr/>
        </p:nvPicPr>
        <p:blipFill>
          <a:blip r:embed="rId7" r:link="rId8">
            <a:extLst>
              <a:ext uri="{28A0092B-C50C-407E-A947-70E740481C1C}">
                <a14:useLocalDpi xmlns:a14="http://schemas.microsoft.com/office/drawing/2010/main" val="0"/>
              </a:ext>
            </a:extLst>
          </a:blip>
          <a:srcRect/>
          <a:stretch>
            <a:fillRect/>
          </a:stretch>
        </p:blipFill>
        <p:spPr bwMode="auto">
          <a:xfrm flipH="1">
            <a:off x="1422400" y="2443163"/>
            <a:ext cx="39528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4364" name="Rectangle 28">
            <a:extLst>
              <a:ext uri="{FF2B5EF4-FFF2-40B4-BE49-F238E27FC236}">
                <a16:creationId xmlns:a16="http://schemas.microsoft.com/office/drawing/2014/main" id="{939DBBB2-BCCE-4178-8ABF-E3C7348E49FD}"/>
              </a:ext>
            </a:extLst>
          </p:cNvPr>
          <p:cNvSpPr>
            <a:spLocks noChangeArrowheads="1"/>
          </p:cNvSpPr>
          <p:nvPr/>
        </p:nvSpPr>
        <p:spPr bwMode="auto">
          <a:xfrm>
            <a:off x="123219" y="3196345"/>
            <a:ext cx="1063625" cy="717550"/>
          </a:xfrm>
          <a:prstGeom prst="rect">
            <a:avLst/>
          </a:prstGeom>
          <a:solidFill>
            <a:srgbClr val="FFCC99"/>
          </a:solidFill>
          <a:ln w="6350">
            <a:solidFill>
              <a:srgbClr val="646E82"/>
            </a:solidFill>
            <a:miter lim="800000"/>
            <a:headEnd/>
            <a:tailEnd/>
          </a:ln>
          <a:effectLst>
            <a:outerShdw dist="35921" dir="2700000" algn="ctr" rotWithShape="0">
              <a:schemeClr val="bg2"/>
            </a:outerShdw>
          </a:effectLst>
        </p:spPr>
        <p:txBody>
          <a:bodyPr wrap="none" lIns="86470" tIns="43235" rIns="86470" bIns="43235" anchor="ctr"/>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algn="ctr" eaLnBrk="1" hangingPunct="1"/>
            <a:r>
              <a:rPr lang="en-US" altLang="en-US" sz="1200" b="1" dirty="0">
                <a:latin typeface="Arial" panose="020B0604020202020204" pitchFamily="34" charset="0"/>
                <a:ea typeface="ＭＳ Ｐゴシック" panose="020B0600070205080204" pitchFamily="34" charset="-128"/>
              </a:rPr>
              <a:t>Customer</a:t>
            </a:r>
          </a:p>
          <a:p>
            <a:pPr algn="ctr" eaLnBrk="1" hangingPunct="1"/>
            <a:r>
              <a:rPr lang="en-US" altLang="en-US" sz="1200" b="1" dirty="0">
                <a:latin typeface="Arial" panose="020B0604020202020204" pitchFamily="34" charset="0"/>
                <a:ea typeface="ＭＳ Ｐゴシック" panose="020B0600070205080204" pitchFamily="34" charset="-128"/>
              </a:rPr>
              <a:t>Web Content </a:t>
            </a:r>
          </a:p>
          <a:p>
            <a:pPr algn="ctr" eaLnBrk="1" hangingPunct="1"/>
            <a:r>
              <a:rPr lang="en-US" altLang="en-US" sz="1200" b="1" dirty="0">
                <a:latin typeface="Arial" panose="020B0604020202020204" pitchFamily="34" charset="0"/>
                <a:ea typeface="ＭＳ Ｐゴシック" panose="020B0600070205080204" pitchFamily="34" charset="-128"/>
              </a:rPr>
              <a:t>and Services</a:t>
            </a:r>
          </a:p>
        </p:txBody>
      </p:sp>
      <p:sp>
        <p:nvSpPr>
          <p:cNvPr id="654365" name="Rectangle 29">
            <a:extLst>
              <a:ext uri="{FF2B5EF4-FFF2-40B4-BE49-F238E27FC236}">
                <a16:creationId xmlns:a16="http://schemas.microsoft.com/office/drawing/2014/main" id="{4F3564A5-1E25-4509-ADC8-F5EDAF8B9BC8}"/>
              </a:ext>
            </a:extLst>
          </p:cNvPr>
          <p:cNvSpPr>
            <a:spLocks noChangeArrowheads="1"/>
          </p:cNvSpPr>
          <p:nvPr/>
        </p:nvSpPr>
        <p:spPr bwMode="auto">
          <a:xfrm>
            <a:off x="99313" y="4866481"/>
            <a:ext cx="1063625" cy="717550"/>
          </a:xfrm>
          <a:prstGeom prst="rect">
            <a:avLst/>
          </a:prstGeom>
          <a:solidFill>
            <a:srgbClr val="FFCC99"/>
          </a:solidFill>
          <a:ln w="6350">
            <a:solidFill>
              <a:srgbClr val="646E82"/>
            </a:solidFill>
            <a:miter lim="800000"/>
            <a:headEnd/>
            <a:tailEnd/>
          </a:ln>
          <a:effectLst>
            <a:outerShdw dist="35921" dir="2700000" algn="ctr" rotWithShape="0">
              <a:schemeClr val="bg2"/>
            </a:outerShdw>
          </a:effectLst>
        </p:spPr>
        <p:txBody>
          <a:bodyPr wrap="none" lIns="86470" tIns="43235" rIns="86470" bIns="43235" anchor="ctr"/>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algn="ctr" eaLnBrk="1" hangingPunct="1"/>
            <a:r>
              <a:rPr lang="en-US" altLang="en-US" sz="1200" b="1" dirty="0">
                <a:latin typeface="Arial" panose="020B0604020202020204" pitchFamily="34" charset="0"/>
                <a:ea typeface="ＭＳ Ｐゴシック" panose="020B0600070205080204" pitchFamily="34" charset="-128"/>
              </a:rPr>
              <a:t>Customer</a:t>
            </a:r>
          </a:p>
          <a:p>
            <a:pPr algn="ctr" eaLnBrk="1" hangingPunct="1"/>
            <a:r>
              <a:rPr lang="en-US" altLang="en-US" sz="1200" b="1" dirty="0">
                <a:latin typeface="Arial" panose="020B0604020202020204" pitchFamily="34" charset="0"/>
                <a:ea typeface="ＭＳ Ｐゴシック" panose="020B0600070205080204" pitchFamily="34" charset="-128"/>
              </a:rPr>
              <a:t>Data Sources</a:t>
            </a:r>
          </a:p>
        </p:txBody>
      </p:sp>
      <p:sp>
        <p:nvSpPr>
          <p:cNvPr id="654366" name="Rectangle 30">
            <a:extLst>
              <a:ext uri="{FF2B5EF4-FFF2-40B4-BE49-F238E27FC236}">
                <a16:creationId xmlns:a16="http://schemas.microsoft.com/office/drawing/2014/main" id="{4799D21E-291C-4475-A064-C195ED4B8467}"/>
              </a:ext>
            </a:extLst>
          </p:cNvPr>
          <p:cNvSpPr>
            <a:spLocks noChangeArrowheads="1"/>
          </p:cNvSpPr>
          <p:nvPr/>
        </p:nvSpPr>
        <p:spPr bwMode="auto">
          <a:xfrm>
            <a:off x="8031163" y="3381375"/>
            <a:ext cx="900112" cy="717550"/>
          </a:xfrm>
          <a:prstGeom prst="rect">
            <a:avLst/>
          </a:prstGeom>
          <a:solidFill>
            <a:srgbClr val="FFCC99"/>
          </a:solidFill>
          <a:ln w="6350">
            <a:solidFill>
              <a:srgbClr val="646E82"/>
            </a:solidFill>
            <a:miter lim="800000"/>
            <a:headEnd/>
            <a:tailEnd/>
          </a:ln>
          <a:effectLst>
            <a:outerShdw dist="35921" dir="2700000" algn="ctr" rotWithShape="0">
              <a:schemeClr val="bg2"/>
            </a:outerShdw>
          </a:effectLst>
        </p:spPr>
        <p:txBody>
          <a:bodyPr wrap="none" lIns="86470" tIns="43235" rIns="86470" bIns="43235" anchor="ctr"/>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algn="ctr" eaLnBrk="1" hangingPunct="1"/>
            <a:r>
              <a:rPr lang="en-US" altLang="en-US" sz="1200" b="1" dirty="0">
                <a:latin typeface="Arial" panose="020B0604020202020204" pitchFamily="34" charset="0"/>
                <a:ea typeface="ＭＳ Ｐゴシック" panose="020B0600070205080204" pitchFamily="34" charset="-128"/>
              </a:rPr>
              <a:t>Customer</a:t>
            </a:r>
          </a:p>
          <a:p>
            <a:pPr algn="ctr" eaLnBrk="1" hangingPunct="1"/>
            <a:r>
              <a:rPr lang="en-US" altLang="en-US" sz="1200" b="1" dirty="0">
                <a:latin typeface="Arial" panose="020B0604020202020204" pitchFamily="34" charset="0"/>
                <a:ea typeface="ＭＳ Ｐゴシック" panose="020B0600070205080204" pitchFamily="34" charset="-128"/>
              </a:rPr>
              <a:t>Execution</a:t>
            </a:r>
          </a:p>
          <a:p>
            <a:pPr algn="ctr" eaLnBrk="1" hangingPunct="1"/>
            <a:r>
              <a:rPr lang="en-US" altLang="en-US" sz="1200" b="1" dirty="0">
                <a:latin typeface="Arial" panose="020B0604020202020204" pitchFamily="34" charset="0"/>
                <a:ea typeface="ＭＳ Ｐゴシック" panose="020B0600070205080204" pitchFamily="34" charset="-128"/>
              </a:rPr>
              <a:t>Systems</a:t>
            </a:r>
          </a:p>
        </p:txBody>
      </p:sp>
      <p:sp>
        <p:nvSpPr>
          <p:cNvPr id="654367" name="AutoShape 31">
            <a:extLst>
              <a:ext uri="{FF2B5EF4-FFF2-40B4-BE49-F238E27FC236}">
                <a16:creationId xmlns:a16="http://schemas.microsoft.com/office/drawing/2014/main" id="{EBD3E078-CE8E-443E-91AE-38F90560B966}"/>
              </a:ext>
            </a:extLst>
          </p:cNvPr>
          <p:cNvSpPr>
            <a:spLocks noChangeArrowheads="1"/>
          </p:cNvSpPr>
          <p:nvPr/>
        </p:nvSpPr>
        <p:spPr bwMode="auto">
          <a:xfrm rot="16200000">
            <a:off x="1131094" y="3312317"/>
            <a:ext cx="330200" cy="252415"/>
          </a:xfrm>
          <a:prstGeom prst="upDownArrow">
            <a:avLst>
              <a:gd name="adj1" fmla="val 50000"/>
              <a:gd name="adj2" fmla="val 21731"/>
            </a:avLst>
          </a:prstGeom>
          <a:solidFill>
            <a:srgbClr val="646E8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US" altLang="en-US">
              <a:latin typeface="Futura XBlkCn BT" pitchFamily="34" charset="0"/>
            </a:endParaRPr>
          </a:p>
        </p:txBody>
      </p:sp>
      <p:sp>
        <p:nvSpPr>
          <p:cNvPr id="654368" name="AutoShape 32">
            <a:extLst>
              <a:ext uri="{FF2B5EF4-FFF2-40B4-BE49-F238E27FC236}">
                <a16:creationId xmlns:a16="http://schemas.microsoft.com/office/drawing/2014/main" id="{8262015F-EAD0-419C-912D-83EF350CE9F2}"/>
              </a:ext>
            </a:extLst>
          </p:cNvPr>
          <p:cNvSpPr>
            <a:spLocks noChangeArrowheads="1"/>
          </p:cNvSpPr>
          <p:nvPr/>
        </p:nvSpPr>
        <p:spPr bwMode="auto">
          <a:xfrm rot="5400000">
            <a:off x="2172493" y="4034630"/>
            <a:ext cx="334962" cy="2339977"/>
          </a:xfrm>
          <a:prstGeom prst="upArrow">
            <a:avLst>
              <a:gd name="adj1" fmla="val 50000"/>
              <a:gd name="adj2" fmla="val 182583"/>
            </a:avLst>
          </a:prstGeom>
          <a:solidFill>
            <a:srgbClr val="646E82"/>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US" altLang="en-US">
              <a:latin typeface="Futura XBlkCn BT" pitchFamily="34" charset="0"/>
            </a:endParaRPr>
          </a:p>
        </p:txBody>
      </p:sp>
      <p:sp>
        <p:nvSpPr>
          <p:cNvPr id="654369" name="Rectangle 33">
            <a:extLst>
              <a:ext uri="{FF2B5EF4-FFF2-40B4-BE49-F238E27FC236}">
                <a16:creationId xmlns:a16="http://schemas.microsoft.com/office/drawing/2014/main" id="{0AB50CA9-0EBA-40BD-B2BC-97E3BC5CD6CB}"/>
              </a:ext>
            </a:extLst>
          </p:cNvPr>
          <p:cNvSpPr>
            <a:spLocks noChangeArrowheads="1"/>
          </p:cNvSpPr>
          <p:nvPr/>
        </p:nvSpPr>
        <p:spPr bwMode="auto">
          <a:xfrm>
            <a:off x="6318250" y="1471613"/>
            <a:ext cx="1443038" cy="827087"/>
          </a:xfrm>
          <a:prstGeom prst="rect">
            <a:avLst/>
          </a:prstGeom>
          <a:solidFill>
            <a:srgbClr val="FFCC99"/>
          </a:solidFill>
          <a:ln w="6350">
            <a:solidFill>
              <a:srgbClr val="646E82"/>
            </a:solidFill>
            <a:miter lim="800000"/>
            <a:headEnd/>
            <a:tailEnd/>
          </a:ln>
          <a:effectLst>
            <a:outerShdw dist="35921" dir="2700000" algn="ctr" rotWithShape="0">
              <a:schemeClr val="bg2"/>
            </a:outerShdw>
          </a:effectLst>
        </p:spPr>
        <p:txBody>
          <a:bodyPr wrap="none" lIns="86470" tIns="43235" rIns="86470" bIns="43235" anchor="ctr"/>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algn="ctr" eaLnBrk="1" hangingPunct="1"/>
            <a:r>
              <a:rPr lang="en-US" altLang="en-US" sz="1200" b="1">
                <a:latin typeface="Arial" panose="020B0604020202020204" pitchFamily="34" charset="0"/>
                <a:ea typeface="ＭＳ Ｐゴシック" panose="020B0600070205080204" pitchFamily="34" charset="-128"/>
              </a:rPr>
              <a:t>Customer</a:t>
            </a:r>
          </a:p>
          <a:p>
            <a:pPr algn="ctr" eaLnBrk="1" hangingPunct="1"/>
            <a:r>
              <a:rPr lang="en-US" altLang="en-US" sz="1200" b="1">
                <a:latin typeface="Arial" panose="020B0604020202020204" pitchFamily="34" charset="0"/>
                <a:ea typeface="ＭＳ Ｐゴシック" panose="020B0600070205080204" pitchFamily="34" charset="-128"/>
              </a:rPr>
              <a:t>Application </a:t>
            </a:r>
          </a:p>
          <a:p>
            <a:pPr algn="ctr" eaLnBrk="1" hangingPunct="1"/>
            <a:r>
              <a:rPr lang="en-US" altLang="en-US" sz="1200" b="1">
                <a:latin typeface="Arial" panose="020B0604020202020204" pitchFamily="34" charset="0"/>
                <a:ea typeface="ＭＳ Ｐゴシック" panose="020B0600070205080204" pitchFamily="34" charset="-128"/>
              </a:rPr>
              <a:t>Front-Ends</a:t>
            </a:r>
          </a:p>
        </p:txBody>
      </p:sp>
      <p:sp>
        <p:nvSpPr>
          <p:cNvPr id="29732" name="AutoShape 34">
            <a:extLst>
              <a:ext uri="{FF2B5EF4-FFF2-40B4-BE49-F238E27FC236}">
                <a16:creationId xmlns:a16="http://schemas.microsoft.com/office/drawing/2014/main" id="{F3AF9DA8-87AD-41B7-BBC7-0021B8B07175}"/>
              </a:ext>
            </a:extLst>
          </p:cNvPr>
          <p:cNvSpPr>
            <a:spLocks noChangeArrowheads="1"/>
          </p:cNvSpPr>
          <p:nvPr/>
        </p:nvSpPr>
        <p:spPr bwMode="auto">
          <a:xfrm>
            <a:off x="6894513" y="2227263"/>
            <a:ext cx="330200" cy="254000"/>
          </a:xfrm>
          <a:prstGeom prst="upDownArrow">
            <a:avLst>
              <a:gd name="adj1" fmla="val 50000"/>
              <a:gd name="adj2" fmla="val 20000"/>
            </a:avLst>
          </a:prstGeom>
          <a:solidFill>
            <a:srgbClr val="646E8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US" altLang="en-US">
              <a:latin typeface="Futura XBlkCn BT" pitchFamily="34" charset="0"/>
            </a:endParaRPr>
          </a:p>
        </p:txBody>
      </p:sp>
      <p:sp>
        <p:nvSpPr>
          <p:cNvPr id="654371" name="AutoShape 35">
            <a:extLst>
              <a:ext uri="{FF2B5EF4-FFF2-40B4-BE49-F238E27FC236}">
                <a16:creationId xmlns:a16="http://schemas.microsoft.com/office/drawing/2014/main" id="{781C120B-92D4-4C2D-BC48-DE62EAFF9520}"/>
              </a:ext>
            </a:extLst>
          </p:cNvPr>
          <p:cNvSpPr>
            <a:spLocks noChangeArrowheads="1"/>
          </p:cNvSpPr>
          <p:nvPr/>
        </p:nvSpPr>
        <p:spPr bwMode="auto">
          <a:xfrm rot="-5400000">
            <a:off x="7719219" y="3672681"/>
            <a:ext cx="330200" cy="179388"/>
          </a:xfrm>
          <a:prstGeom prst="upDownArrow">
            <a:avLst>
              <a:gd name="adj1" fmla="val 50000"/>
              <a:gd name="adj2" fmla="val 20000"/>
            </a:avLst>
          </a:prstGeom>
          <a:solidFill>
            <a:srgbClr val="646E8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FontTx/>
              <a:buNone/>
            </a:pPr>
            <a:endParaRPr lang="en-US" altLang="en-US">
              <a:latin typeface="Futura XBlkCn BT" pitchFamily="34" charset="0"/>
            </a:endParaRPr>
          </a:p>
        </p:txBody>
      </p:sp>
      <p:sp>
        <p:nvSpPr>
          <p:cNvPr id="29734" name="Rectangle 36">
            <a:extLst>
              <a:ext uri="{FF2B5EF4-FFF2-40B4-BE49-F238E27FC236}">
                <a16:creationId xmlns:a16="http://schemas.microsoft.com/office/drawing/2014/main" id="{56EDDEAD-6500-44BA-B7A7-248BCA1A48CA}"/>
              </a:ext>
            </a:extLst>
          </p:cNvPr>
          <p:cNvSpPr>
            <a:spLocks noChangeArrowheads="1"/>
          </p:cNvSpPr>
          <p:nvPr/>
        </p:nvSpPr>
        <p:spPr bwMode="auto">
          <a:xfrm>
            <a:off x="2925763" y="2771330"/>
            <a:ext cx="3154362" cy="1621281"/>
          </a:xfrm>
          <a:prstGeom prst="rect">
            <a:avLst/>
          </a:prstGeom>
          <a:solidFill>
            <a:srgbClr val="CCCCFF"/>
          </a:solidFill>
          <a:ln w="6350">
            <a:solidFill>
              <a:schemeClr val="folHlink"/>
            </a:solidFill>
            <a:miter lim="800000"/>
            <a:headEnd/>
            <a:tailEnd/>
          </a:ln>
          <a:effectLst>
            <a:outerShdw dist="35921" dir="2700000" algn="ctr" rotWithShape="0">
              <a:schemeClr val="bg2"/>
            </a:outerShdw>
          </a:effectLst>
        </p:spPr>
        <p:txBody>
          <a:bodyPr wrap="none" lIns="86470" tIns="43235" rIns="86470" bIns="43235"/>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algn="ctr" eaLnBrk="1" hangingPunct="1"/>
            <a:r>
              <a:rPr lang="en-US" altLang="en-US" sz="1100" b="1" i="1">
                <a:latin typeface="Arial" panose="020B0604020202020204" pitchFamily="34" charset="0"/>
                <a:ea typeface="ＭＳ Ｐゴシック" panose="020B0600070205080204" pitchFamily="34" charset="-128"/>
              </a:rPr>
              <a:t>EKA Interface</a:t>
            </a:r>
          </a:p>
        </p:txBody>
      </p:sp>
      <p:sp>
        <p:nvSpPr>
          <p:cNvPr id="29735" name="Rectangle 37">
            <a:extLst>
              <a:ext uri="{FF2B5EF4-FFF2-40B4-BE49-F238E27FC236}">
                <a16:creationId xmlns:a16="http://schemas.microsoft.com/office/drawing/2014/main" id="{14826B44-C659-422E-ACA3-5752038DA2C3}"/>
              </a:ext>
            </a:extLst>
          </p:cNvPr>
          <p:cNvSpPr>
            <a:spLocks noChangeArrowheads="1"/>
          </p:cNvSpPr>
          <p:nvPr/>
        </p:nvSpPr>
        <p:spPr bwMode="auto">
          <a:xfrm>
            <a:off x="3294063" y="2994025"/>
            <a:ext cx="2520950" cy="1614488"/>
          </a:xfrm>
          <a:prstGeom prst="rect">
            <a:avLst/>
          </a:prstGeom>
          <a:solidFill>
            <a:srgbClr val="E6E6E6"/>
          </a:solidFill>
          <a:ln w="6350">
            <a:solidFill>
              <a:schemeClr val="folHlink"/>
            </a:solidFill>
            <a:miter lim="800000"/>
            <a:headEnd/>
            <a:tailEnd/>
          </a:ln>
          <a:effectLst>
            <a:outerShdw dist="35921" dir="2700000" algn="ctr" rotWithShape="0">
              <a:schemeClr val="bg2"/>
            </a:outerShdw>
          </a:effectLst>
        </p:spPr>
        <p:txBody>
          <a:bodyPr wrap="none" lIns="86470" tIns="43235" rIns="86470" bIns="43235" anchor="b"/>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eaLnBrk="1" hangingPunct="1"/>
            <a:endParaRPr lang="en-US" altLang="en-US" sz="1100" b="1" i="1">
              <a:latin typeface="Arial" panose="020B0604020202020204" pitchFamily="34" charset="0"/>
              <a:ea typeface="ＭＳ Ｐゴシック" panose="020B0600070205080204" pitchFamily="34" charset="-128"/>
            </a:endParaRPr>
          </a:p>
        </p:txBody>
      </p:sp>
      <p:sp>
        <p:nvSpPr>
          <p:cNvPr id="654374" name="Rectangle 38">
            <a:extLst>
              <a:ext uri="{FF2B5EF4-FFF2-40B4-BE49-F238E27FC236}">
                <a16:creationId xmlns:a16="http://schemas.microsoft.com/office/drawing/2014/main" id="{2F69AD62-460B-4C64-8C94-C4F7D02061C3}"/>
              </a:ext>
            </a:extLst>
          </p:cNvPr>
          <p:cNvSpPr>
            <a:spLocks noChangeArrowheads="1"/>
          </p:cNvSpPr>
          <p:nvPr/>
        </p:nvSpPr>
        <p:spPr bwMode="auto">
          <a:xfrm>
            <a:off x="2754313" y="3333750"/>
            <a:ext cx="854075" cy="155575"/>
          </a:xfrm>
          <a:prstGeom prst="rect">
            <a:avLst/>
          </a:prstGeom>
          <a:gradFill rotWithShape="0">
            <a:gsLst>
              <a:gs pos="0">
                <a:schemeClr val="folHlink"/>
              </a:gs>
              <a:gs pos="50000">
                <a:schemeClr val="folHlink">
                  <a:gamma/>
                  <a:tint val="16471"/>
                  <a:invGamma/>
                </a:schemeClr>
              </a:gs>
              <a:gs pos="100000">
                <a:schemeClr val="folHlink"/>
              </a:gs>
            </a:gsLst>
            <a:lin ang="5400000" scaled="1"/>
          </a:gradFill>
          <a:ln w="6350">
            <a:solidFill>
              <a:schemeClr val="bg2"/>
            </a:solidFill>
            <a:miter lim="800000"/>
            <a:headEnd/>
            <a:tailEnd/>
          </a:ln>
          <a:effectLst/>
        </p:spPr>
        <p:txBody>
          <a:bodyPr wrap="none" anchor="ctr"/>
          <a:lstStyle/>
          <a:p>
            <a:pPr>
              <a:defRPr/>
            </a:pPr>
            <a:endParaRPr lang="en-US"/>
          </a:p>
        </p:txBody>
      </p:sp>
      <p:sp>
        <p:nvSpPr>
          <p:cNvPr id="654375" name="Rectangle 39">
            <a:extLst>
              <a:ext uri="{FF2B5EF4-FFF2-40B4-BE49-F238E27FC236}">
                <a16:creationId xmlns:a16="http://schemas.microsoft.com/office/drawing/2014/main" id="{C7070F9D-5A88-41EF-85CA-7817FD36725D}"/>
              </a:ext>
            </a:extLst>
          </p:cNvPr>
          <p:cNvSpPr>
            <a:spLocks noChangeArrowheads="1"/>
          </p:cNvSpPr>
          <p:nvPr/>
        </p:nvSpPr>
        <p:spPr bwMode="auto">
          <a:xfrm>
            <a:off x="2774950" y="3957638"/>
            <a:ext cx="854075" cy="157162"/>
          </a:xfrm>
          <a:prstGeom prst="rect">
            <a:avLst/>
          </a:prstGeom>
          <a:gradFill rotWithShape="0">
            <a:gsLst>
              <a:gs pos="0">
                <a:schemeClr val="folHlink"/>
              </a:gs>
              <a:gs pos="50000">
                <a:schemeClr val="folHlink">
                  <a:gamma/>
                  <a:tint val="16471"/>
                  <a:invGamma/>
                </a:schemeClr>
              </a:gs>
              <a:gs pos="100000">
                <a:schemeClr val="folHlink"/>
              </a:gs>
            </a:gsLst>
            <a:lin ang="5400000" scaled="1"/>
          </a:gradFill>
          <a:ln w="6350">
            <a:solidFill>
              <a:schemeClr val="bg2"/>
            </a:solidFill>
            <a:miter lim="800000"/>
            <a:headEnd/>
            <a:tailEnd/>
          </a:ln>
          <a:effectLst/>
        </p:spPr>
        <p:txBody>
          <a:bodyPr wrap="none" anchor="ctr"/>
          <a:lstStyle/>
          <a:p>
            <a:pPr>
              <a:defRPr/>
            </a:pPr>
            <a:endParaRPr lang="en-US"/>
          </a:p>
        </p:txBody>
      </p:sp>
      <p:sp>
        <p:nvSpPr>
          <p:cNvPr id="654376" name="Rectangle 40">
            <a:extLst>
              <a:ext uri="{FF2B5EF4-FFF2-40B4-BE49-F238E27FC236}">
                <a16:creationId xmlns:a16="http://schemas.microsoft.com/office/drawing/2014/main" id="{99A376A0-D4FE-4D98-9B48-066D0F6ED860}"/>
              </a:ext>
            </a:extLst>
          </p:cNvPr>
          <p:cNvSpPr>
            <a:spLocks noChangeArrowheads="1"/>
          </p:cNvSpPr>
          <p:nvPr/>
        </p:nvSpPr>
        <p:spPr bwMode="auto">
          <a:xfrm>
            <a:off x="5568950" y="3346450"/>
            <a:ext cx="852488" cy="158750"/>
          </a:xfrm>
          <a:prstGeom prst="rect">
            <a:avLst/>
          </a:prstGeom>
          <a:gradFill rotWithShape="0">
            <a:gsLst>
              <a:gs pos="0">
                <a:schemeClr val="folHlink"/>
              </a:gs>
              <a:gs pos="50000">
                <a:schemeClr val="folHlink">
                  <a:gamma/>
                  <a:tint val="16471"/>
                  <a:invGamma/>
                </a:schemeClr>
              </a:gs>
              <a:gs pos="100000">
                <a:schemeClr val="folHlink"/>
              </a:gs>
            </a:gsLst>
            <a:lin ang="5400000" scaled="1"/>
          </a:gradFill>
          <a:ln w="6350">
            <a:solidFill>
              <a:schemeClr val="bg2"/>
            </a:solidFill>
            <a:miter lim="800000"/>
            <a:headEnd/>
            <a:tailEnd/>
          </a:ln>
          <a:effectLst/>
        </p:spPr>
        <p:txBody>
          <a:bodyPr wrap="none" anchor="ctr"/>
          <a:lstStyle/>
          <a:p>
            <a:pPr>
              <a:defRPr/>
            </a:pPr>
            <a:endParaRPr lang="en-US"/>
          </a:p>
        </p:txBody>
      </p:sp>
      <p:sp>
        <p:nvSpPr>
          <p:cNvPr id="654377" name="Rectangle 41">
            <a:extLst>
              <a:ext uri="{FF2B5EF4-FFF2-40B4-BE49-F238E27FC236}">
                <a16:creationId xmlns:a16="http://schemas.microsoft.com/office/drawing/2014/main" id="{98E01C2A-AE42-4BC3-AD3D-6F6C2611B27B}"/>
              </a:ext>
            </a:extLst>
          </p:cNvPr>
          <p:cNvSpPr>
            <a:spLocks noChangeArrowheads="1"/>
          </p:cNvSpPr>
          <p:nvPr/>
        </p:nvSpPr>
        <p:spPr bwMode="auto">
          <a:xfrm>
            <a:off x="5580063" y="3957638"/>
            <a:ext cx="852487" cy="157162"/>
          </a:xfrm>
          <a:prstGeom prst="rect">
            <a:avLst/>
          </a:prstGeom>
          <a:gradFill rotWithShape="0">
            <a:gsLst>
              <a:gs pos="0">
                <a:schemeClr val="folHlink"/>
              </a:gs>
              <a:gs pos="50000">
                <a:schemeClr val="folHlink">
                  <a:gamma/>
                  <a:tint val="16471"/>
                  <a:invGamma/>
                </a:schemeClr>
              </a:gs>
              <a:gs pos="100000">
                <a:schemeClr val="folHlink"/>
              </a:gs>
            </a:gsLst>
            <a:lin ang="5400000" scaled="1"/>
          </a:gradFill>
          <a:ln w="6350">
            <a:solidFill>
              <a:schemeClr val="bg2"/>
            </a:solidFill>
            <a:miter lim="800000"/>
            <a:headEnd/>
            <a:tailEnd/>
          </a:ln>
          <a:effectLst/>
        </p:spPr>
        <p:txBody>
          <a:bodyPr wrap="none" anchor="ctr"/>
          <a:lstStyle/>
          <a:p>
            <a:pPr>
              <a:defRPr/>
            </a:pPr>
            <a:endParaRPr lang="en-US"/>
          </a:p>
        </p:txBody>
      </p:sp>
      <p:sp>
        <p:nvSpPr>
          <p:cNvPr id="29740" name="AutoShape 42">
            <a:extLst>
              <a:ext uri="{FF2B5EF4-FFF2-40B4-BE49-F238E27FC236}">
                <a16:creationId xmlns:a16="http://schemas.microsoft.com/office/drawing/2014/main" id="{8EEB69F4-CF7A-4C9B-8CB7-BB14384814FC}"/>
              </a:ext>
            </a:extLst>
          </p:cNvPr>
          <p:cNvSpPr>
            <a:spLocks noChangeArrowheads="1"/>
          </p:cNvSpPr>
          <p:nvPr/>
        </p:nvSpPr>
        <p:spPr bwMode="auto">
          <a:xfrm>
            <a:off x="3516313" y="3679825"/>
            <a:ext cx="2139950" cy="630238"/>
          </a:xfrm>
          <a:prstGeom prst="can">
            <a:avLst>
              <a:gd name="adj" fmla="val 25000"/>
            </a:avLst>
          </a:prstGeom>
          <a:solidFill>
            <a:srgbClr val="C1CCDF"/>
          </a:solidFill>
          <a:ln w="6350">
            <a:solidFill>
              <a:srgbClr val="646E82"/>
            </a:solidFill>
            <a:round/>
            <a:headEnd/>
            <a:tailEnd/>
          </a:ln>
        </p:spPr>
        <p:txBody>
          <a:bodyPr wrap="none" lIns="86470" tIns="43235" rIns="86470" bIns="43235" anchor="b"/>
          <a:lstStyle>
            <a:lvl1pPr defTabSz="865188">
              <a:spcBef>
                <a:spcPct val="20000"/>
              </a:spcBef>
              <a:buChar char="•"/>
              <a:defRPr sz="2800">
                <a:solidFill>
                  <a:schemeClr val="tx1"/>
                </a:solidFill>
                <a:latin typeface="Arial" panose="020B0604020202020204" pitchFamily="34" charset="0"/>
              </a:defRPr>
            </a:lvl1pPr>
            <a:lvl2pPr marL="742950" indent="-285750" defTabSz="865188">
              <a:spcBef>
                <a:spcPct val="20000"/>
              </a:spcBef>
              <a:buChar char="–"/>
              <a:defRPr sz="2400">
                <a:solidFill>
                  <a:schemeClr val="tx1"/>
                </a:solidFill>
                <a:latin typeface="Arial" panose="020B0604020202020204" pitchFamily="34" charset="0"/>
              </a:defRPr>
            </a:lvl2pPr>
            <a:lvl3pPr marL="1143000" indent="-228600" defTabSz="865188">
              <a:spcBef>
                <a:spcPct val="20000"/>
              </a:spcBef>
              <a:buChar char="•"/>
              <a:defRPr sz="2000">
                <a:solidFill>
                  <a:schemeClr val="tx1"/>
                </a:solidFill>
                <a:latin typeface="Arial" panose="020B0604020202020204" pitchFamily="34" charset="0"/>
              </a:defRPr>
            </a:lvl3pPr>
            <a:lvl4pPr marL="1600200" indent="-228600" defTabSz="865188">
              <a:spcBef>
                <a:spcPct val="20000"/>
              </a:spcBef>
              <a:buChar char="–"/>
              <a:defRPr>
                <a:solidFill>
                  <a:schemeClr val="tx1"/>
                </a:solidFill>
                <a:latin typeface="Arial" panose="020B0604020202020204" pitchFamily="34" charset="0"/>
              </a:defRPr>
            </a:lvl4pPr>
            <a:lvl5pPr marL="2057400" indent="-228600" defTabSz="865188">
              <a:spcBef>
                <a:spcPct val="20000"/>
              </a:spcBef>
              <a:buChar char="»"/>
              <a:defRPr>
                <a:solidFill>
                  <a:schemeClr val="tx1"/>
                </a:solidFill>
                <a:latin typeface="Arial" panose="020B0604020202020204" pitchFamily="34" charset="0"/>
              </a:defRPr>
            </a:lvl5pPr>
            <a:lvl6pPr marL="2514600" indent="-228600" defTabSz="865188"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865188"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865188"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865188"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200" b="1">
                <a:ea typeface="ＭＳ Ｐゴシック" panose="020B0600070205080204" pitchFamily="34" charset="-128"/>
              </a:rPr>
              <a:t>Metis Enterprise</a:t>
            </a:r>
          </a:p>
          <a:p>
            <a:pPr algn="ctr" eaLnBrk="1" hangingPunct="1">
              <a:spcBef>
                <a:spcPct val="0"/>
              </a:spcBef>
              <a:buFontTx/>
              <a:buNone/>
            </a:pPr>
            <a:r>
              <a:rPr lang="en-US" altLang="en-US" sz="1200" b="1">
                <a:ea typeface="ＭＳ Ｐゴシック" panose="020B0600070205080204" pitchFamily="34" charset="-128"/>
              </a:rPr>
              <a:t>Repository</a:t>
            </a:r>
          </a:p>
        </p:txBody>
      </p:sp>
      <p:sp>
        <p:nvSpPr>
          <p:cNvPr id="29741" name="AutoShape 43">
            <a:extLst>
              <a:ext uri="{FF2B5EF4-FFF2-40B4-BE49-F238E27FC236}">
                <a16:creationId xmlns:a16="http://schemas.microsoft.com/office/drawing/2014/main" id="{A0C63708-6FBC-4A14-B656-45A1ABF8C8AB}"/>
              </a:ext>
            </a:extLst>
          </p:cNvPr>
          <p:cNvSpPr>
            <a:spLocks noChangeArrowheads="1"/>
          </p:cNvSpPr>
          <p:nvPr/>
        </p:nvSpPr>
        <p:spPr bwMode="auto">
          <a:xfrm>
            <a:off x="3516313" y="3084513"/>
            <a:ext cx="2139950" cy="628650"/>
          </a:xfrm>
          <a:prstGeom prst="can">
            <a:avLst>
              <a:gd name="adj" fmla="val 25000"/>
            </a:avLst>
          </a:prstGeom>
          <a:solidFill>
            <a:srgbClr val="C1CCDF"/>
          </a:solidFill>
          <a:ln w="6350">
            <a:solidFill>
              <a:srgbClr val="646E82"/>
            </a:solidFill>
            <a:round/>
            <a:headEnd/>
            <a:tailEnd/>
          </a:ln>
        </p:spPr>
        <p:txBody>
          <a:bodyPr wrap="none" lIns="86470" tIns="43235" rIns="86470" bIns="43235" anchor="b"/>
          <a:lstStyle>
            <a:lvl1pPr defTabSz="865188">
              <a:spcBef>
                <a:spcPct val="20000"/>
              </a:spcBef>
              <a:buChar char="•"/>
              <a:defRPr sz="2800">
                <a:solidFill>
                  <a:schemeClr val="tx1"/>
                </a:solidFill>
                <a:latin typeface="Arial" panose="020B0604020202020204" pitchFamily="34" charset="0"/>
              </a:defRPr>
            </a:lvl1pPr>
            <a:lvl2pPr marL="742950" indent="-285750" defTabSz="865188">
              <a:spcBef>
                <a:spcPct val="20000"/>
              </a:spcBef>
              <a:buChar char="–"/>
              <a:defRPr sz="2400">
                <a:solidFill>
                  <a:schemeClr val="tx1"/>
                </a:solidFill>
                <a:latin typeface="Arial" panose="020B0604020202020204" pitchFamily="34" charset="0"/>
              </a:defRPr>
            </a:lvl2pPr>
            <a:lvl3pPr marL="1143000" indent="-228600" defTabSz="865188">
              <a:spcBef>
                <a:spcPct val="20000"/>
              </a:spcBef>
              <a:buChar char="•"/>
              <a:defRPr sz="2000">
                <a:solidFill>
                  <a:schemeClr val="tx1"/>
                </a:solidFill>
                <a:latin typeface="Arial" panose="020B0604020202020204" pitchFamily="34" charset="0"/>
              </a:defRPr>
            </a:lvl3pPr>
            <a:lvl4pPr marL="1600200" indent="-228600" defTabSz="865188">
              <a:spcBef>
                <a:spcPct val="20000"/>
              </a:spcBef>
              <a:buChar char="–"/>
              <a:defRPr>
                <a:solidFill>
                  <a:schemeClr val="tx1"/>
                </a:solidFill>
                <a:latin typeface="Arial" panose="020B0604020202020204" pitchFamily="34" charset="0"/>
              </a:defRPr>
            </a:lvl4pPr>
            <a:lvl5pPr marL="2057400" indent="-228600" defTabSz="865188">
              <a:spcBef>
                <a:spcPct val="20000"/>
              </a:spcBef>
              <a:buChar char="»"/>
              <a:defRPr>
                <a:solidFill>
                  <a:schemeClr val="tx1"/>
                </a:solidFill>
                <a:latin typeface="Arial" panose="020B0604020202020204" pitchFamily="34" charset="0"/>
              </a:defRPr>
            </a:lvl5pPr>
            <a:lvl6pPr marL="2514600" indent="-228600" defTabSz="865188"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defTabSz="865188"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defTabSz="865188"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defTabSz="865188"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FontTx/>
              <a:buNone/>
            </a:pPr>
            <a:r>
              <a:rPr lang="en-US" altLang="en-US" sz="1200" b="1">
                <a:ea typeface="ＭＳ Ｐゴシック" panose="020B0600070205080204" pitchFamily="34" charset="-128"/>
              </a:rPr>
              <a:t>Metis Team</a:t>
            </a:r>
          </a:p>
          <a:p>
            <a:pPr algn="ctr" eaLnBrk="1" hangingPunct="1">
              <a:spcBef>
                <a:spcPct val="0"/>
              </a:spcBef>
              <a:buFontTx/>
              <a:buNone/>
            </a:pPr>
            <a:r>
              <a:rPr lang="en-US" altLang="en-US" sz="1200" b="1">
                <a:ea typeface="ＭＳ Ｐゴシック" panose="020B0600070205080204" pitchFamily="34" charset="-128"/>
              </a:rPr>
              <a:t>Server</a:t>
            </a:r>
          </a:p>
        </p:txBody>
      </p:sp>
      <p:sp>
        <p:nvSpPr>
          <p:cNvPr id="29742" name="Rectangle 44">
            <a:extLst>
              <a:ext uri="{FF2B5EF4-FFF2-40B4-BE49-F238E27FC236}">
                <a16:creationId xmlns:a16="http://schemas.microsoft.com/office/drawing/2014/main" id="{058436BC-FC67-4EAB-83D5-AAE6616A4673}"/>
              </a:ext>
            </a:extLst>
          </p:cNvPr>
          <p:cNvSpPr>
            <a:spLocks noChangeArrowheads="1"/>
          </p:cNvSpPr>
          <p:nvPr/>
        </p:nvSpPr>
        <p:spPr bwMode="auto">
          <a:xfrm>
            <a:off x="6318250" y="3200400"/>
            <a:ext cx="1443038" cy="1150938"/>
          </a:xfrm>
          <a:prstGeom prst="rect">
            <a:avLst/>
          </a:prstGeom>
          <a:solidFill>
            <a:srgbClr val="CCCCFF"/>
          </a:solidFill>
          <a:ln w="6350">
            <a:solidFill>
              <a:srgbClr val="646E82"/>
            </a:solidFill>
            <a:miter lim="800000"/>
            <a:headEnd/>
            <a:tailEnd/>
          </a:ln>
          <a:effectLst>
            <a:outerShdw dist="35921" dir="2700000" algn="ctr" rotWithShape="0">
              <a:schemeClr val="bg2"/>
            </a:outerShdw>
          </a:effectLst>
        </p:spPr>
        <p:txBody>
          <a:bodyPr wrap="none" lIns="86470" tIns="43235" rIns="86470" bIns="43235" anchor="ctr"/>
          <a:lstStyle>
            <a:lvl1pPr defTabSz="865188">
              <a:defRPr sz="2800">
                <a:solidFill>
                  <a:schemeClr val="tx1"/>
                </a:solidFill>
                <a:latin typeface="Futura XBlkCn BT" pitchFamily="34" charset="0"/>
              </a:defRPr>
            </a:lvl1pPr>
            <a:lvl2pPr marL="742950" indent="-285750" defTabSz="865188">
              <a:defRPr sz="2800">
                <a:solidFill>
                  <a:schemeClr val="tx1"/>
                </a:solidFill>
                <a:latin typeface="Futura XBlkCn BT" pitchFamily="34" charset="0"/>
              </a:defRPr>
            </a:lvl2pPr>
            <a:lvl3pPr marL="1143000" indent="-228600" defTabSz="865188">
              <a:defRPr sz="2800">
                <a:solidFill>
                  <a:schemeClr val="tx1"/>
                </a:solidFill>
                <a:latin typeface="Futura XBlkCn BT" pitchFamily="34" charset="0"/>
              </a:defRPr>
            </a:lvl3pPr>
            <a:lvl4pPr marL="1600200" indent="-228600" defTabSz="865188">
              <a:defRPr sz="2800">
                <a:solidFill>
                  <a:schemeClr val="tx1"/>
                </a:solidFill>
                <a:latin typeface="Futura XBlkCn BT" pitchFamily="34" charset="0"/>
              </a:defRPr>
            </a:lvl4pPr>
            <a:lvl5pPr marL="2057400" indent="-228600" defTabSz="865188">
              <a:defRPr sz="2800">
                <a:solidFill>
                  <a:schemeClr val="tx1"/>
                </a:solidFill>
                <a:latin typeface="Futura XBlkCn BT" pitchFamily="34" charset="0"/>
              </a:defRPr>
            </a:lvl5pPr>
            <a:lvl6pPr marL="2514600" indent="-228600" defTabSz="865188" eaLnBrk="0" fontAlgn="base" hangingPunct="0">
              <a:spcBef>
                <a:spcPct val="0"/>
              </a:spcBef>
              <a:spcAft>
                <a:spcPct val="0"/>
              </a:spcAft>
              <a:defRPr sz="2800">
                <a:solidFill>
                  <a:schemeClr val="tx1"/>
                </a:solidFill>
                <a:latin typeface="Futura XBlkCn BT" pitchFamily="34" charset="0"/>
              </a:defRPr>
            </a:lvl6pPr>
            <a:lvl7pPr marL="2971800" indent="-228600" defTabSz="865188" eaLnBrk="0" fontAlgn="base" hangingPunct="0">
              <a:spcBef>
                <a:spcPct val="0"/>
              </a:spcBef>
              <a:spcAft>
                <a:spcPct val="0"/>
              </a:spcAft>
              <a:defRPr sz="2800">
                <a:solidFill>
                  <a:schemeClr val="tx1"/>
                </a:solidFill>
                <a:latin typeface="Futura XBlkCn BT" pitchFamily="34" charset="0"/>
              </a:defRPr>
            </a:lvl7pPr>
            <a:lvl8pPr marL="3429000" indent="-228600" defTabSz="865188" eaLnBrk="0" fontAlgn="base" hangingPunct="0">
              <a:spcBef>
                <a:spcPct val="0"/>
              </a:spcBef>
              <a:spcAft>
                <a:spcPct val="0"/>
              </a:spcAft>
              <a:defRPr sz="2800">
                <a:solidFill>
                  <a:schemeClr val="tx1"/>
                </a:solidFill>
                <a:latin typeface="Futura XBlkCn BT" pitchFamily="34" charset="0"/>
              </a:defRPr>
            </a:lvl8pPr>
            <a:lvl9pPr marL="3886200" indent="-228600" defTabSz="865188" eaLnBrk="0" fontAlgn="base" hangingPunct="0">
              <a:spcBef>
                <a:spcPct val="0"/>
              </a:spcBef>
              <a:spcAft>
                <a:spcPct val="0"/>
              </a:spcAft>
              <a:defRPr sz="2800">
                <a:solidFill>
                  <a:schemeClr val="tx1"/>
                </a:solidFill>
                <a:latin typeface="Futura XBlkCn BT" pitchFamily="34" charset="0"/>
              </a:defRPr>
            </a:lvl9pPr>
          </a:lstStyle>
          <a:p>
            <a:pPr algn="ctr" eaLnBrk="1" hangingPunct="1"/>
            <a:r>
              <a:rPr lang="en-US" altLang="en-US" sz="1200" b="1">
                <a:latin typeface="Arial" panose="020B0604020202020204" pitchFamily="34" charset="0"/>
                <a:ea typeface="ＭＳ Ｐゴシック" panose="020B0600070205080204" pitchFamily="34" charset="-128"/>
              </a:rPr>
              <a:t>Event</a:t>
            </a:r>
          </a:p>
          <a:p>
            <a:pPr algn="ctr" eaLnBrk="1" hangingPunct="1"/>
            <a:r>
              <a:rPr lang="en-US" altLang="en-US" sz="1200" b="1">
                <a:latin typeface="Arial" panose="020B0604020202020204" pitchFamily="34" charset="0"/>
                <a:ea typeface="ＭＳ Ｐゴシック" panose="020B0600070205080204" pitchFamily="34" charset="-128"/>
              </a:rPr>
              <a:t>Coordination</a:t>
            </a:r>
          </a:p>
          <a:p>
            <a:pPr algn="ctr" eaLnBrk="1" hangingPunct="1"/>
            <a:r>
              <a:rPr lang="en-US" altLang="en-US" sz="1200" b="1">
                <a:latin typeface="Arial" panose="020B0604020202020204" pitchFamily="34" charset="0"/>
                <a:ea typeface="ＭＳ Ｐゴシック" panose="020B0600070205080204" pitchFamily="34" charset="-128"/>
              </a:rPr>
              <a:t>Interface</a:t>
            </a:r>
          </a:p>
        </p:txBody>
      </p:sp>
      <p:pic>
        <p:nvPicPr>
          <p:cNvPr id="47" name="Picture 46">
            <a:extLst>
              <a:ext uri="{FF2B5EF4-FFF2-40B4-BE49-F238E27FC236}">
                <a16:creationId xmlns:a16="http://schemas.microsoft.com/office/drawing/2014/main" id="{95987B47-B8BB-42B9-B313-D9CCBEA537A9}"/>
              </a:ext>
            </a:extLst>
          </p:cNvPr>
          <p:cNvPicPr>
            <a:picLocks noChangeAspect="1"/>
          </p:cNvPicPr>
          <p:nvPr/>
        </p:nvPicPr>
        <p:blipFill>
          <a:blip r:embed="rId9"/>
          <a:stretch>
            <a:fillRect/>
          </a:stretch>
        </p:blipFill>
        <p:spPr>
          <a:xfrm>
            <a:off x="6750930" y="516143"/>
            <a:ext cx="1801639" cy="6535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43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436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43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436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43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436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4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64" grpId="0" animBg="1"/>
      <p:bldP spid="654365" grpId="0" animBg="1"/>
      <p:bldP spid="654366" grpId="0" animBg="1"/>
      <p:bldP spid="654367" grpId="0" animBg="1"/>
      <p:bldP spid="654368" grpId="0" animBg="1"/>
      <p:bldP spid="654369" grpId="0" animBg="1"/>
      <p:bldP spid="65437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0EF8-71C8-4FAE-951A-F27EA7F91E4A}"/>
              </a:ext>
            </a:extLst>
          </p:cNvPr>
          <p:cNvSpPr>
            <a:spLocks noGrp="1"/>
          </p:cNvSpPr>
          <p:nvPr>
            <p:ph type="title"/>
          </p:nvPr>
        </p:nvSpPr>
        <p:spPr>
          <a:xfrm>
            <a:off x="613466" y="642188"/>
            <a:ext cx="7917068" cy="765206"/>
          </a:xfrm>
        </p:spPr>
        <p:txBody>
          <a:bodyPr>
            <a:noAutofit/>
          </a:bodyPr>
          <a:lstStyle/>
          <a:p>
            <a:r>
              <a:rPr lang="nb-NO" sz="3200" dirty="0"/>
              <a:t>AKM modelling for Quality Data and Knowledge Management</a:t>
            </a:r>
            <a:endParaRPr lang="en-US" sz="3200" dirty="0"/>
          </a:p>
        </p:txBody>
      </p:sp>
      <p:sp>
        <p:nvSpPr>
          <p:cNvPr id="4" name="Slide Number Placeholder 3">
            <a:extLst>
              <a:ext uri="{FF2B5EF4-FFF2-40B4-BE49-F238E27FC236}">
                <a16:creationId xmlns:a16="http://schemas.microsoft.com/office/drawing/2014/main" id="{5F4E5847-9534-4454-8054-E8CE4C802348}"/>
              </a:ext>
            </a:extLst>
          </p:cNvPr>
          <p:cNvSpPr>
            <a:spLocks noGrp="1"/>
          </p:cNvSpPr>
          <p:nvPr>
            <p:ph type="sldNum" sz="quarter" idx="12"/>
          </p:nvPr>
        </p:nvSpPr>
        <p:spPr/>
        <p:txBody>
          <a:bodyPr/>
          <a:lstStyle/>
          <a:p>
            <a:fld id="{5D1E5300-FC0F-4317-A193-EF6CE9E6F7B5}" type="slidenum">
              <a:rPr lang="en-GB" smtClean="0"/>
              <a:pPr/>
              <a:t>8</a:t>
            </a:fld>
            <a:r>
              <a:rPr lang="en-GB"/>
              <a:t>  |  </a:t>
            </a:r>
            <a:endParaRPr lang="en-GB" noProof="0"/>
          </a:p>
        </p:txBody>
      </p:sp>
      <p:sp>
        <p:nvSpPr>
          <p:cNvPr id="5" name="Rectangle: Rounded Corners 4">
            <a:extLst>
              <a:ext uri="{FF2B5EF4-FFF2-40B4-BE49-F238E27FC236}">
                <a16:creationId xmlns:a16="http://schemas.microsoft.com/office/drawing/2014/main" id="{3092D7EE-7BD4-481F-8D9B-888D864D216A}"/>
              </a:ext>
            </a:extLst>
          </p:cNvPr>
          <p:cNvSpPr/>
          <p:nvPr/>
        </p:nvSpPr>
        <p:spPr>
          <a:xfrm>
            <a:off x="2034660" y="2542692"/>
            <a:ext cx="5188178" cy="2732050"/>
          </a:xfrm>
          <a:prstGeom prst="roundRect">
            <a:avLst>
              <a:gd name="adj" fmla="val 10908"/>
            </a:avLst>
          </a:prstGeom>
          <a:solidFill>
            <a:schemeClr val="accent4">
              <a:lumMod val="75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Rectangle: Rounded Corners 5">
            <a:extLst>
              <a:ext uri="{FF2B5EF4-FFF2-40B4-BE49-F238E27FC236}">
                <a16:creationId xmlns:a16="http://schemas.microsoft.com/office/drawing/2014/main" id="{15DF64BE-7C38-47BD-A7AA-B517183FC20A}"/>
              </a:ext>
            </a:extLst>
          </p:cNvPr>
          <p:cNvSpPr/>
          <p:nvPr/>
        </p:nvSpPr>
        <p:spPr>
          <a:xfrm>
            <a:off x="4094894" y="5526345"/>
            <a:ext cx="1149176" cy="57762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a:t>Equinor O&amp;G projects</a:t>
            </a:r>
            <a:endParaRPr lang="en-US" sz="1200" dirty="0"/>
          </a:p>
        </p:txBody>
      </p:sp>
      <p:sp>
        <p:nvSpPr>
          <p:cNvPr id="7" name="Rectangle: Rounded Corners 6">
            <a:extLst>
              <a:ext uri="{FF2B5EF4-FFF2-40B4-BE49-F238E27FC236}">
                <a16:creationId xmlns:a16="http://schemas.microsoft.com/office/drawing/2014/main" id="{54A93D84-8E78-4930-8F7E-300F7E7D8197}"/>
              </a:ext>
            </a:extLst>
          </p:cNvPr>
          <p:cNvSpPr/>
          <p:nvPr/>
        </p:nvSpPr>
        <p:spPr>
          <a:xfrm>
            <a:off x="5558686" y="5463853"/>
            <a:ext cx="1149176" cy="64011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a:t>OSDU Management</a:t>
            </a:r>
            <a:endParaRPr lang="en-US" sz="1200" dirty="0"/>
          </a:p>
        </p:txBody>
      </p:sp>
      <p:sp>
        <p:nvSpPr>
          <p:cNvPr id="8" name="Rectangle: Rounded Corners 7">
            <a:extLst>
              <a:ext uri="{FF2B5EF4-FFF2-40B4-BE49-F238E27FC236}">
                <a16:creationId xmlns:a16="http://schemas.microsoft.com/office/drawing/2014/main" id="{524EE19B-4439-46BB-818C-A28CD4E24FDF}"/>
              </a:ext>
            </a:extLst>
          </p:cNvPr>
          <p:cNvSpPr/>
          <p:nvPr/>
        </p:nvSpPr>
        <p:spPr>
          <a:xfrm>
            <a:off x="2543949" y="5518505"/>
            <a:ext cx="1126217" cy="585460"/>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a:t>AKM Data services</a:t>
            </a:r>
            <a:endParaRPr lang="en-US" sz="1200" dirty="0"/>
          </a:p>
        </p:txBody>
      </p:sp>
      <p:sp>
        <p:nvSpPr>
          <p:cNvPr id="9" name="Rectangle: Rounded Corners 8">
            <a:extLst>
              <a:ext uri="{FF2B5EF4-FFF2-40B4-BE49-F238E27FC236}">
                <a16:creationId xmlns:a16="http://schemas.microsoft.com/office/drawing/2014/main" id="{52720EDA-61AB-46FE-9764-41F4641C1385}"/>
              </a:ext>
            </a:extLst>
          </p:cNvPr>
          <p:cNvSpPr/>
          <p:nvPr/>
        </p:nvSpPr>
        <p:spPr>
          <a:xfrm>
            <a:off x="2331431" y="3974228"/>
            <a:ext cx="704772" cy="3633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WellboreMarkers</a:t>
            </a:r>
            <a:endParaRPr lang="en-US" sz="900" dirty="0"/>
          </a:p>
        </p:txBody>
      </p:sp>
      <p:sp>
        <p:nvSpPr>
          <p:cNvPr id="10" name="Rectangle: Rounded Corners 9">
            <a:extLst>
              <a:ext uri="{FF2B5EF4-FFF2-40B4-BE49-F238E27FC236}">
                <a16:creationId xmlns:a16="http://schemas.microsoft.com/office/drawing/2014/main" id="{B44D7F85-252A-452D-ABFE-8BA3E76183A4}"/>
              </a:ext>
            </a:extLst>
          </p:cNvPr>
          <p:cNvSpPr/>
          <p:nvPr/>
        </p:nvSpPr>
        <p:spPr>
          <a:xfrm>
            <a:off x="5674638" y="3091966"/>
            <a:ext cx="1012487" cy="636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350" dirty="0"/>
              <a:t>Well Design</a:t>
            </a:r>
            <a:endParaRPr lang="en-US" sz="1350" dirty="0"/>
          </a:p>
        </p:txBody>
      </p:sp>
      <p:sp>
        <p:nvSpPr>
          <p:cNvPr id="11" name="Rectangle: Rounded Corners 10">
            <a:extLst>
              <a:ext uri="{FF2B5EF4-FFF2-40B4-BE49-F238E27FC236}">
                <a16:creationId xmlns:a16="http://schemas.microsoft.com/office/drawing/2014/main" id="{7912F97F-9380-499D-B290-3BA7647462D8}"/>
              </a:ext>
            </a:extLst>
          </p:cNvPr>
          <p:cNvSpPr/>
          <p:nvPr/>
        </p:nvSpPr>
        <p:spPr>
          <a:xfrm>
            <a:off x="3891172" y="4008618"/>
            <a:ext cx="804716" cy="304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Strategi-graphics</a:t>
            </a:r>
            <a:endParaRPr lang="en-US" sz="900" dirty="0"/>
          </a:p>
        </p:txBody>
      </p:sp>
      <p:sp>
        <p:nvSpPr>
          <p:cNvPr id="12" name="Rectangle: Rounded Corners 11">
            <a:extLst>
              <a:ext uri="{FF2B5EF4-FFF2-40B4-BE49-F238E27FC236}">
                <a16:creationId xmlns:a16="http://schemas.microsoft.com/office/drawing/2014/main" id="{0E683147-5CBB-4C8F-A596-9601EB29E6AA}"/>
              </a:ext>
            </a:extLst>
          </p:cNvPr>
          <p:cNvSpPr/>
          <p:nvPr/>
        </p:nvSpPr>
        <p:spPr>
          <a:xfrm>
            <a:off x="2620115" y="3093614"/>
            <a:ext cx="1012487" cy="6486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350" dirty="0"/>
              <a:t>Wellbore outcomes</a:t>
            </a:r>
            <a:endParaRPr lang="en-US" sz="1350" dirty="0"/>
          </a:p>
        </p:txBody>
      </p:sp>
      <p:sp>
        <p:nvSpPr>
          <p:cNvPr id="13" name="Rectangle: Rounded Corners 12">
            <a:extLst>
              <a:ext uri="{FF2B5EF4-FFF2-40B4-BE49-F238E27FC236}">
                <a16:creationId xmlns:a16="http://schemas.microsoft.com/office/drawing/2014/main" id="{ECA503B0-1D20-4C7E-B9F4-46A9AA2FA571}"/>
              </a:ext>
            </a:extLst>
          </p:cNvPr>
          <p:cNvSpPr/>
          <p:nvPr/>
        </p:nvSpPr>
        <p:spPr>
          <a:xfrm>
            <a:off x="770221" y="2929295"/>
            <a:ext cx="1056504" cy="58511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a:t>Field Analysis</a:t>
            </a:r>
            <a:endParaRPr lang="en-US" sz="1200" dirty="0"/>
          </a:p>
        </p:txBody>
      </p:sp>
      <p:sp>
        <p:nvSpPr>
          <p:cNvPr id="14" name="Rectangle: Rounded Corners 13">
            <a:extLst>
              <a:ext uri="{FF2B5EF4-FFF2-40B4-BE49-F238E27FC236}">
                <a16:creationId xmlns:a16="http://schemas.microsoft.com/office/drawing/2014/main" id="{D8B533FB-9B76-431D-99E9-16D93CF99B97}"/>
              </a:ext>
            </a:extLst>
          </p:cNvPr>
          <p:cNvSpPr/>
          <p:nvPr/>
        </p:nvSpPr>
        <p:spPr>
          <a:xfrm>
            <a:off x="771613" y="3686524"/>
            <a:ext cx="1056504" cy="631181"/>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a:t>Project</a:t>
            </a:r>
          </a:p>
          <a:p>
            <a:pPr algn="ctr"/>
            <a:r>
              <a:rPr lang="nb-NO" sz="1200" dirty="0"/>
              <a:t>Workspaces</a:t>
            </a:r>
            <a:endParaRPr lang="en-US" sz="1200" dirty="0"/>
          </a:p>
        </p:txBody>
      </p:sp>
      <p:sp>
        <p:nvSpPr>
          <p:cNvPr id="15" name="Rectangle: Rounded Corners 14">
            <a:extLst>
              <a:ext uri="{FF2B5EF4-FFF2-40B4-BE49-F238E27FC236}">
                <a16:creationId xmlns:a16="http://schemas.microsoft.com/office/drawing/2014/main" id="{AF876393-F941-4981-BF18-B52BF6600A88}"/>
              </a:ext>
            </a:extLst>
          </p:cNvPr>
          <p:cNvSpPr/>
          <p:nvPr/>
        </p:nvSpPr>
        <p:spPr>
          <a:xfrm>
            <a:off x="2798933" y="4362505"/>
            <a:ext cx="659273" cy="3200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Well Logs</a:t>
            </a:r>
            <a:endParaRPr lang="en-US" sz="900" dirty="0"/>
          </a:p>
        </p:txBody>
      </p:sp>
      <p:sp>
        <p:nvSpPr>
          <p:cNvPr id="16" name="Rectangle: Rounded Corners 15">
            <a:extLst>
              <a:ext uri="{FF2B5EF4-FFF2-40B4-BE49-F238E27FC236}">
                <a16:creationId xmlns:a16="http://schemas.microsoft.com/office/drawing/2014/main" id="{C94E4B95-7CD7-4E97-BBB4-1FE4DF47597C}"/>
              </a:ext>
            </a:extLst>
          </p:cNvPr>
          <p:cNvSpPr/>
          <p:nvPr/>
        </p:nvSpPr>
        <p:spPr>
          <a:xfrm>
            <a:off x="3091607" y="4718701"/>
            <a:ext cx="716216" cy="285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Well </a:t>
            </a:r>
          </a:p>
          <a:p>
            <a:pPr algn="ctr"/>
            <a:r>
              <a:rPr lang="nb-NO" sz="900" dirty="0"/>
              <a:t>Models</a:t>
            </a:r>
            <a:endParaRPr lang="en-US" sz="900" dirty="0"/>
          </a:p>
        </p:txBody>
      </p:sp>
      <p:sp>
        <p:nvSpPr>
          <p:cNvPr id="17" name="Rectangle: Rounded Corners 16">
            <a:extLst>
              <a:ext uri="{FF2B5EF4-FFF2-40B4-BE49-F238E27FC236}">
                <a16:creationId xmlns:a16="http://schemas.microsoft.com/office/drawing/2014/main" id="{6F6BCD3F-993A-43FB-8BBA-8E74D90534BF}"/>
              </a:ext>
            </a:extLst>
          </p:cNvPr>
          <p:cNvSpPr/>
          <p:nvPr/>
        </p:nvSpPr>
        <p:spPr>
          <a:xfrm>
            <a:off x="7477878" y="2854026"/>
            <a:ext cx="1037471" cy="58511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350" dirty="0"/>
              <a:t>OSDU services</a:t>
            </a:r>
            <a:endParaRPr lang="en-US" sz="1350" dirty="0"/>
          </a:p>
        </p:txBody>
      </p:sp>
      <p:sp>
        <p:nvSpPr>
          <p:cNvPr id="18" name="Rectangle: Rounded Corners 17">
            <a:extLst>
              <a:ext uri="{FF2B5EF4-FFF2-40B4-BE49-F238E27FC236}">
                <a16:creationId xmlns:a16="http://schemas.microsoft.com/office/drawing/2014/main" id="{B2824DE9-C064-4AF3-A78D-DEFF43396B82}"/>
              </a:ext>
            </a:extLst>
          </p:cNvPr>
          <p:cNvSpPr/>
          <p:nvPr/>
        </p:nvSpPr>
        <p:spPr>
          <a:xfrm>
            <a:off x="7501129" y="3638864"/>
            <a:ext cx="1014220" cy="585118"/>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350" dirty="0"/>
              <a:t>Field </a:t>
            </a:r>
          </a:p>
          <a:p>
            <a:pPr algn="ctr"/>
            <a:r>
              <a:rPr lang="nb-NO" sz="1350" dirty="0"/>
              <a:t>Services</a:t>
            </a:r>
            <a:endParaRPr lang="en-US" sz="1350" dirty="0"/>
          </a:p>
        </p:txBody>
      </p:sp>
      <p:sp>
        <p:nvSpPr>
          <p:cNvPr id="19" name="Rectangle: Rounded Corners 18">
            <a:extLst>
              <a:ext uri="{FF2B5EF4-FFF2-40B4-BE49-F238E27FC236}">
                <a16:creationId xmlns:a16="http://schemas.microsoft.com/office/drawing/2014/main" id="{A758120C-A804-43D6-96F1-21302F5958DB}"/>
              </a:ext>
            </a:extLst>
          </p:cNvPr>
          <p:cNvSpPr/>
          <p:nvPr/>
        </p:nvSpPr>
        <p:spPr>
          <a:xfrm>
            <a:off x="7501129" y="4423703"/>
            <a:ext cx="1014220" cy="585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350" dirty="0"/>
              <a:t>Project Values</a:t>
            </a:r>
            <a:endParaRPr lang="en-US" sz="1350" dirty="0"/>
          </a:p>
        </p:txBody>
      </p:sp>
      <p:sp>
        <p:nvSpPr>
          <p:cNvPr id="20" name="Rectangle: Rounded Corners 19">
            <a:extLst>
              <a:ext uri="{FF2B5EF4-FFF2-40B4-BE49-F238E27FC236}">
                <a16:creationId xmlns:a16="http://schemas.microsoft.com/office/drawing/2014/main" id="{98CB68CF-2B33-4C0D-86EA-9081C2CEAEF4}"/>
              </a:ext>
            </a:extLst>
          </p:cNvPr>
          <p:cNvSpPr/>
          <p:nvPr/>
        </p:nvSpPr>
        <p:spPr>
          <a:xfrm>
            <a:off x="4171983" y="3104253"/>
            <a:ext cx="1072087" cy="636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350" dirty="0"/>
              <a:t>Field Assets</a:t>
            </a:r>
            <a:endParaRPr lang="en-US" sz="1350" dirty="0"/>
          </a:p>
        </p:txBody>
      </p:sp>
      <p:sp>
        <p:nvSpPr>
          <p:cNvPr id="21" name="Rectangle: Rounded Corners 20">
            <a:extLst>
              <a:ext uri="{FF2B5EF4-FFF2-40B4-BE49-F238E27FC236}">
                <a16:creationId xmlns:a16="http://schemas.microsoft.com/office/drawing/2014/main" id="{9D568A81-0141-4179-9323-CBB3B3AFE0CA}"/>
              </a:ext>
            </a:extLst>
          </p:cNvPr>
          <p:cNvSpPr/>
          <p:nvPr/>
        </p:nvSpPr>
        <p:spPr>
          <a:xfrm>
            <a:off x="770221" y="4516861"/>
            <a:ext cx="1056504" cy="58511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200" dirty="0"/>
              <a:t>Project</a:t>
            </a:r>
            <a:r>
              <a:rPr lang="nb-NO" sz="1350" dirty="0"/>
              <a:t> </a:t>
            </a:r>
          </a:p>
          <a:p>
            <a:pPr algn="ctr"/>
            <a:r>
              <a:rPr lang="nb-NO" sz="1350" dirty="0"/>
              <a:t>Design</a:t>
            </a:r>
            <a:endParaRPr lang="en-US" sz="1350" dirty="0"/>
          </a:p>
        </p:txBody>
      </p:sp>
      <p:sp>
        <p:nvSpPr>
          <p:cNvPr id="22" name="Rectangle: Rounded Corners 21">
            <a:extLst>
              <a:ext uri="{FF2B5EF4-FFF2-40B4-BE49-F238E27FC236}">
                <a16:creationId xmlns:a16="http://schemas.microsoft.com/office/drawing/2014/main" id="{24F6C16F-7863-49AA-9BCF-D63F78A2507C}"/>
              </a:ext>
            </a:extLst>
          </p:cNvPr>
          <p:cNvSpPr/>
          <p:nvPr/>
        </p:nvSpPr>
        <p:spPr>
          <a:xfrm>
            <a:off x="6121795" y="4668925"/>
            <a:ext cx="804715" cy="316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Operations Planning</a:t>
            </a:r>
            <a:endParaRPr lang="en-US" sz="900" dirty="0"/>
          </a:p>
        </p:txBody>
      </p:sp>
      <p:sp>
        <p:nvSpPr>
          <p:cNvPr id="23" name="Rectangle: Rounded Corners 22">
            <a:extLst>
              <a:ext uri="{FF2B5EF4-FFF2-40B4-BE49-F238E27FC236}">
                <a16:creationId xmlns:a16="http://schemas.microsoft.com/office/drawing/2014/main" id="{65D31525-41C8-4EAC-98C0-7207681BAFD6}"/>
              </a:ext>
            </a:extLst>
          </p:cNvPr>
          <p:cNvSpPr/>
          <p:nvPr/>
        </p:nvSpPr>
        <p:spPr>
          <a:xfrm>
            <a:off x="5789424" y="4312746"/>
            <a:ext cx="804715" cy="304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Drilling</a:t>
            </a:r>
          </a:p>
          <a:p>
            <a:pPr algn="ctr"/>
            <a:r>
              <a:rPr lang="nb-NO" sz="900" dirty="0"/>
              <a:t>Workspaces</a:t>
            </a:r>
            <a:endParaRPr lang="en-US" sz="900" dirty="0"/>
          </a:p>
        </p:txBody>
      </p:sp>
      <p:sp>
        <p:nvSpPr>
          <p:cNvPr id="24" name="Rectangle: Rounded Corners 23">
            <a:extLst>
              <a:ext uri="{FF2B5EF4-FFF2-40B4-BE49-F238E27FC236}">
                <a16:creationId xmlns:a16="http://schemas.microsoft.com/office/drawing/2014/main" id="{29F0FBFA-38B9-4676-AC98-03DF60616056}"/>
              </a:ext>
            </a:extLst>
          </p:cNvPr>
          <p:cNvSpPr/>
          <p:nvPr/>
        </p:nvSpPr>
        <p:spPr>
          <a:xfrm>
            <a:off x="4557671" y="4698269"/>
            <a:ext cx="869946" cy="319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Knowledge Architectures</a:t>
            </a:r>
            <a:endParaRPr lang="en-US" sz="900" dirty="0"/>
          </a:p>
        </p:txBody>
      </p:sp>
      <p:sp>
        <p:nvSpPr>
          <p:cNvPr id="25" name="Rectangle: Rounded Corners 24">
            <a:extLst>
              <a:ext uri="{FF2B5EF4-FFF2-40B4-BE49-F238E27FC236}">
                <a16:creationId xmlns:a16="http://schemas.microsoft.com/office/drawing/2014/main" id="{32E5A203-754B-47FB-AE2C-F4E6680B895A}"/>
              </a:ext>
            </a:extLst>
          </p:cNvPr>
          <p:cNvSpPr/>
          <p:nvPr/>
        </p:nvSpPr>
        <p:spPr>
          <a:xfrm>
            <a:off x="4339440" y="4345572"/>
            <a:ext cx="804715" cy="304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Workspaces Views</a:t>
            </a:r>
            <a:endParaRPr lang="en-US" sz="900" dirty="0"/>
          </a:p>
        </p:txBody>
      </p:sp>
      <p:sp>
        <p:nvSpPr>
          <p:cNvPr id="26" name="Rectangle: Rounded Corners 25">
            <a:extLst>
              <a:ext uri="{FF2B5EF4-FFF2-40B4-BE49-F238E27FC236}">
                <a16:creationId xmlns:a16="http://schemas.microsoft.com/office/drawing/2014/main" id="{B50BB739-8B37-4ECA-A3D9-CBF00B1BA355}"/>
              </a:ext>
            </a:extLst>
          </p:cNvPr>
          <p:cNvSpPr/>
          <p:nvPr/>
        </p:nvSpPr>
        <p:spPr>
          <a:xfrm>
            <a:off x="5328965" y="3974229"/>
            <a:ext cx="804714" cy="3041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900" dirty="0"/>
              <a:t>Trajectory</a:t>
            </a:r>
          </a:p>
          <a:p>
            <a:pPr algn="ctr"/>
            <a:r>
              <a:rPr lang="nb-NO" sz="900" dirty="0"/>
              <a:t>models</a:t>
            </a:r>
            <a:endParaRPr lang="en-US" sz="900" dirty="0"/>
          </a:p>
        </p:txBody>
      </p:sp>
      <p:sp>
        <p:nvSpPr>
          <p:cNvPr id="27" name="TextBox 26">
            <a:extLst>
              <a:ext uri="{FF2B5EF4-FFF2-40B4-BE49-F238E27FC236}">
                <a16:creationId xmlns:a16="http://schemas.microsoft.com/office/drawing/2014/main" id="{E22DE7E9-7D97-4B23-AAF1-8714B89B6245}"/>
              </a:ext>
            </a:extLst>
          </p:cNvPr>
          <p:cNvSpPr txBox="1"/>
          <p:nvPr/>
        </p:nvSpPr>
        <p:spPr>
          <a:xfrm>
            <a:off x="2331431" y="2675326"/>
            <a:ext cx="4684827" cy="338554"/>
          </a:xfrm>
          <a:prstGeom prst="rect">
            <a:avLst/>
          </a:prstGeom>
          <a:noFill/>
        </p:spPr>
        <p:txBody>
          <a:bodyPr wrap="square" rtlCol="0">
            <a:spAutoFit/>
          </a:bodyPr>
          <a:lstStyle/>
          <a:p>
            <a:r>
              <a:rPr lang="nb-NO" sz="1600" b="1" dirty="0"/>
              <a:t>Knowledge products for effective data management</a:t>
            </a:r>
            <a:endParaRPr lang="en-US" sz="1600" b="1" dirty="0"/>
          </a:p>
        </p:txBody>
      </p:sp>
      <p:sp>
        <p:nvSpPr>
          <p:cNvPr id="28" name="Rectangle: Rounded Corners 27">
            <a:extLst>
              <a:ext uri="{FF2B5EF4-FFF2-40B4-BE49-F238E27FC236}">
                <a16:creationId xmlns:a16="http://schemas.microsoft.com/office/drawing/2014/main" id="{6A2909F5-E18A-4DE7-BD69-7357E93CDBF2}"/>
              </a:ext>
            </a:extLst>
          </p:cNvPr>
          <p:cNvSpPr/>
          <p:nvPr/>
        </p:nvSpPr>
        <p:spPr>
          <a:xfrm>
            <a:off x="2034660" y="1982041"/>
            <a:ext cx="5188178" cy="471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350" dirty="0"/>
              <a:t>Sustainable Well Design, Operations and Production</a:t>
            </a:r>
            <a:endParaRPr lang="en-US" sz="1350" dirty="0"/>
          </a:p>
        </p:txBody>
      </p:sp>
      <p:sp>
        <p:nvSpPr>
          <p:cNvPr id="29" name="Arrow: Right 28">
            <a:extLst>
              <a:ext uri="{FF2B5EF4-FFF2-40B4-BE49-F238E27FC236}">
                <a16:creationId xmlns:a16="http://schemas.microsoft.com/office/drawing/2014/main" id="{C853274B-0B9F-49A0-9DFC-0EBCDE475F67}"/>
              </a:ext>
            </a:extLst>
          </p:cNvPr>
          <p:cNvSpPr/>
          <p:nvPr/>
        </p:nvSpPr>
        <p:spPr>
          <a:xfrm>
            <a:off x="1890744" y="3208565"/>
            <a:ext cx="166866" cy="153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Arrow: Right 29">
            <a:extLst>
              <a:ext uri="{FF2B5EF4-FFF2-40B4-BE49-F238E27FC236}">
                <a16:creationId xmlns:a16="http://schemas.microsoft.com/office/drawing/2014/main" id="{AE1EB42F-D86C-4704-8ADE-95784D9F91BD}"/>
              </a:ext>
            </a:extLst>
          </p:cNvPr>
          <p:cNvSpPr/>
          <p:nvPr/>
        </p:nvSpPr>
        <p:spPr>
          <a:xfrm>
            <a:off x="1867794" y="3927607"/>
            <a:ext cx="166866" cy="153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350" dirty="0"/>
              <a:t>CVCV</a:t>
            </a:r>
            <a:endParaRPr lang="en-US" sz="1350" dirty="0"/>
          </a:p>
        </p:txBody>
      </p:sp>
      <p:sp>
        <p:nvSpPr>
          <p:cNvPr id="31" name="Arrow: Right 30">
            <a:extLst>
              <a:ext uri="{FF2B5EF4-FFF2-40B4-BE49-F238E27FC236}">
                <a16:creationId xmlns:a16="http://schemas.microsoft.com/office/drawing/2014/main" id="{924AF78F-4E18-40CC-A61A-4765F13BBC66}"/>
              </a:ext>
            </a:extLst>
          </p:cNvPr>
          <p:cNvSpPr/>
          <p:nvPr/>
        </p:nvSpPr>
        <p:spPr>
          <a:xfrm>
            <a:off x="1867794" y="4698023"/>
            <a:ext cx="166866" cy="153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350" dirty="0"/>
              <a:t>CV</a:t>
            </a:r>
            <a:endParaRPr lang="en-US" sz="1350" dirty="0"/>
          </a:p>
        </p:txBody>
      </p:sp>
      <p:sp>
        <p:nvSpPr>
          <p:cNvPr id="32" name="Arrow: Right 31">
            <a:extLst>
              <a:ext uri="{FF2B5EF4-FFF2-40B4-BE49-F238E27FC236}">
                <a16:creationId xmlns:a16="http://schemas.microsoft.com/office/drawing/2014/main" id="{3A246A98-CDA9-4289-A688-A6834FCAFDAE}"/>
              </a:ext>
            </a:extLst>
          </p:cNvPr>
          <p:cNvSpPr/>
          <p:nvPr/>
        </p:nvSpPr>
        <p:spPr>
          <a:xfrm>
            <a:off x="7295516" y="3174156"/>
            <a:ext cx="166866" cy="153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350" dirty="0"/>
              <a:t>CVCV</a:t>
            </a:r>
            <a:endParaRPr lang="en-US" sz="1350" dirty="0"/>
          </a:p>
        </p:txBody>
      </p:sp>
      <p:sp>
        <p:nvSpPr>
          <p:cNvPr id="33" name="Arrow: Right 32">
            <a:extLst>
              <a:ext uri="{FF2B5EF4-FFF2-40B4-BE49-F238E27FC236}">
                <a16:creationId xmlns:a16="http://schemas.microsoft.com/office/drawing/2014/main" id="{E40561FE-3CB8-440A-9BFD-19A809DE34A7}"/>
              </a:ext>
            </a:extLst>
          </p:cNvPr>
          <p:cNvSpPr/>
          <p:nvPr/>
        </p:nvSpPr>
        <p:spPr>
          <a:xfrm>
            <a:off x="7255740" y="4644845"/>
            <a:ext cx="166866" cy="153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350" dirty="0"/>
              <a:t>CVCV</a:t>
            </a:r>
            <a:endParaRPr lang="en-US" sz="1350" dirty="0"/>
          </a:p>
        </p:txBody>
      </p:sp>
      <p:sp>
        <p:nvSpPr>
          <p:cNvPr id="34" name="Arrow: Right 33">
            <a:extLst>
              <a:ext uri="{FF2B5EF4-FFF2-40B4-BE49-F238E27FC236}">
                <a16:creationId xmlns:a16="http://schemas.microsoft.com/office/drawing/2014/main" id="{6A7A2AAF-C8E9-4464-BA4D-97D196D2B1D3}"/>
              </a:ext>
            </a:extLst>
          </p:cNvPr>
          <p:cNvSpPr/>
          <p:nvPr/>
        </p:nvSpPr>
        <p:spPr>
          <a:xfrm>
            <a:off x="7282504" y="3909500"/>
            <a:ext cx="169077" cy="153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350" dirty="0"/>
              <a:t>CVCV</a:t>
            </a:r>
            <a:endParaRPr lang="en-US" sz="1350" dirty="0"/>
          </a:p>
        </p:txBody>
      </p:sp>
      <p:cxnSp>
        <p:nvCxnSpPr>
          <p:cNvPr id="36" name="Straight Arrow Connector 35">
            <a:extLst>
              <a:ext uri="{FF2B5EF4-FFF2-40B4-BE49-F238E27FC236}">
                <a16:creationId xmlns:a16="http://schemas.microsoft.com/office/drawing/2014/main" id="{B045A42A-E863-48D7-8242-14EBD0BDB771}"/>
              </a:ext>
            </a:extLst>
          </p:cNvPr>
          <p:cNvCxnSpPr>
            <a:cxnSpLocks/>
            <a:stCxn id="12" idx="2"/>
            <a:endCxn id="15" idx="0"/>
          </p:cNvCxnSpPr>
          <p:nvPr/>
        </p:nvCxnSpPr>
        <p:spPr>
          <a:xfrm>
            <a:off x="3126359" y="3742313"/>
            <a:ext cx="2211" cy="620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8640689-4653-4C0E-9D14-C55C5C533AA6}"/>
              </a:ext>
            </a:extLst>
          </p:cNvPr>
          <p:cNvCxnSpPr/>
          <p:nvPr/>
        </p:nvCxnSpPr>
        <p:spPr>
          <a:xfrm flipH="1">
            <a:off x="6191780" y="3676552"/>
            <a:ext cx="89" cy="66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5B7FF12-3EBF-4DFE-A0D4-2C02DE9E7BE9}"/>
              </a:ext>
            </a:extLst>
          </p:cNvPr>
          <p:cNvCxnSpPr/>
          <p:nvPr/>
        </p:nvCxnSpPr>
        <p:spPr>
          <a:xfrm flipH="1">
            <a:off x="4751796" y="3701079"/>
            <a:ext cx="89" cy="660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Arrow: Up-Down 42">
            <a:extLst>
              <a:ext uri="{FF2B5EF4-FFF2-40B4-BE49-F238E27FC236}">
                <a16:creationId xmlns:a16="http://schemas.microsoft.com/office/drawing/2014/main" id="{2A32C862-778E-4235-B6FA-E15A15285A38}"/>
              </a:ext>
            </a:extLst>
          </p:cNvPr>
          <p:cNvSpPr/>
          <p:nvPr/>
        </p:nvSpPr>
        <p:spPr>
          <a:xfrm>
            <a:off x="3077070" y="5298705"/>
            <a:ext cx="172304" cy="173140"/>
          </a:xfrm>
          <a:prstGeom prst="upDownArrow">
            <a:avLst>
              <a:gd name="adj1" fmla="val 50000"/>
              <a:gd name="adj2" fmla="val 346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6" name="Arrow: Up-Down 45">
            <a:extLst>
              <a:ext uri="{FF2B5EF4-FFF2-40B4-BE49-F238E27FC236}">
                <a16:creationId xmlns:a16="http://schemas.microsoft.com/office/drawing/2014/main" id="{BDD32D42-6B6C-412F-833D-48A8C60AA124}"/>
              </a:ext>
            </a:extLst>
          </p:cNvPr>
          <p:cNvSpPr/>
          <p:nvPr/>
        </p:nvSpPr>
        <p:spPr>
          <a:xfrm>
            <a:off x="4542965" y="5310900"/>
            <a:ext cx="172304" cy="173140"/>
          </a:xfrm>
          <a:prstGeom prst="upDownArrow">
            <a:avLst>
              <a:gd name="adj1" fmla="val 50000"/>
              <a:gd name="adj2" fmla="val 346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7" name="Arrow: Up-Down 46">
            <a:extLst>
              <a:ext uri="{FF2B5EF4-FFF2-40B4-BE49-F238E27FC236}">
                <a16:creationId xmlns:a16="http://schemas.microsoft.com/office/drawing/2014/main" id="{9E01F7D3-00D1-447F-AD2D-B98A2028581B}"/>
              </a:ext>
            </a:extLst>
          </p:cNvPr>
          <p:cNvSpPr/>
          <p:nvPr/>
        </p:nvSpPr>
        <p:spPr>
          <a:xfrm>
            <a:off x="5951734" y="5291472"/>
            <a:ext cx="170061" cy="162346"/>
          </a:xfrm>
          <a:prstGeom prst="upDownArrow">
            <a:avLst>
              <a:gd name="adj1" fmla="val 50000"/>
              <a:gd name="adj2" fmla="val 346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44" name="Picture 43">
            <a:extLst>
              <a:ext uri="{FF2B5EF4-FFF2-40B4-BE49-F238E27FC236}">
                <a16:creationId xmlns:a16="http://schemas.microsoft.com/office/drawing/2014/main" id="{DC1C2964-D3C5-4E8E-A4E4-B69EAA1DC87B}"/>
              </a:ext>
            </a:extLst>
          </p:cNvPr>
          <p:cNvPicPr>
            <a:picLocks noChangeAspect="1"/>
          </p:cNvPicPr>
          <p:nvPr/>
        </p:nvPicPr>
        <p:blipFill>
          <a:blip r:embed="rId2"/>
          <a:stretch>
            <a:fillRect/>
          </a:stretch>
        </p:blipFill>
        <p:spPr>
          <a:xfrm>
            <a:off x="6844420" y="642188"/>
            <a:ext cx="1801639" cy="653577"/>
          </a:xfrm>
          <a:prstGeom prst="rect">
            <a:avLst/>
          </a:prstGeom>
        </p:spPr>
      </p:pic>
    </p:spTree>
    <p:extLst>
      <p:ext uri="{BB962C8B-B14F-4D97-AF65-F5344CB8AC3E}">
        <p14:creationId xmlns:p14="http://schemas.microsoft.com/office/powerpoint/2010/main" val="3569932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0244-2A1E-4502-A784-B37CD5D858D2}"/>
              </a:ext>
            </a:extLst>
          </p:cNvPr>
          <p:cNvSpPr>
            <a:spLocks noGrp="1"/>
          </p:cNvSpPr>
          <p:nvPr>
            <p:ph type="title"/>
          </p:nvPr>
        </p:nvSpPr>
        <p:spPr>
          <a:xfrm>
            <a:off x="628650" y="365126"/>
            <a:ext cx="7886700" cy="1205253"/>
          </a:xfrm>
        </p:spPr>
        <p:txBody>
          <a:bodyPr/>
          <a:lstStyle/>
          <a:p>
            <a:r>
              <a:rPr lang="nb-NO" dirty="0"/>
              <a:t>KAVCA </a:t>
            </a:r>
            <a:r>
              <a:rPr lang="nb-NO"/>
              <a:t>Business Idea </a:t>
            </a:r>
            <a:endParaRPr lang="en-US" dirty="0"/>
          </a:p>
        </p:txBody>
      </p:sp>
      <p:pic>
        <p:nvPicPr>
          <p:cNvPr id="5" name="Content Placeholder 4">
            <a:extLst>
              <a:ext uri="{FF2B5EF4-FFF2-40B4-BE49-F238E27FC236}">
                <a16:creationId xmlns:a16="http://schemas.microsoft.com/office/drawing/2014/main" id="{65BAB9BD-A6F6-43A8-B3DF-90E7B5C20DFF}"/>
              </a:ext>
            </a:extLst>
          </p:cNvPr>
          <p:cNvPicPr>
            <a:picLocks noGrp="1" noChangeAspect="1"/>
          </p:cNvPicPr>
          <p:nvPr>
            <p:ph idx="1"/>
          </p:nvPr>
        </p:nvPicPr>
        <p:blipFill>
          <a:blip r:embed="rId2"/>
          <a:stretch>
            <a:fillRect/>
          </a:stretch>
        </p:blipFill>
        <p:spPr>
          <a:xfrm>
            <a:off x="6508376" y="365126"/>
            <a:ext cx="2006974" cy="1205253"/>
          </a:xfrm>
        </p:spPr>
      </p:pic>
      <p:sp>
        <p:nvSpPr>
          <p:cNvPr id="7" name="TextBox 6">
            <a:extLst>
              <a:ext uri="{FF2B5EF4-FFF2-40B4-BE49-F238E27FC236}">
                <a16:creationId xmlns:a16="http://schemas.microsoft.com/office/drawing/2014/main" id="{0B87EB9D-028F-4E2F-887A-CEF8A94A88CB}"/>
              </a:ext>
            </a:extLst>
          </p:cNvPr>
          <p:cNvSpPr txBox="1"/>
          <p:nvPr/>
        </p:nvSpPr>
        <p:spPr>
          <a:xfrm>
            <a:off x="628649" y="2116195"/>
            <a:ext cx="7753351" cy="3693319"/>
          </a:xfrm>
          <a:prstGeom prst="rect">
            <a:avLst/>
          </a:prstGeom>
          <a:noFill/>
        </p:spPr>
        <p:txBody>
          <a:bodyPr wrap="square">
            <a:spAutoFit/>
          </a:bodyPr>
          <a:lstStyle/>
          <a:p>
            <a:r>
              <a:rPr lang="en-US" b="1" dirty="0"/>
              <a:t>Values </a:t>
            </a:r>
            <a:r>
              <a:rPr lang="en-US" dirty="0"/>
              <a:t>: A</a:t>
            </a:r>
            <a:r>
              <a:rPr lang="en-US" sz="1800" dirty="0"/>
              <a:t>llowing industry and societies to exploit the potential of the digitalization web, supporting cyclic design, collaboration and knowledge sharing, and operations.</a:t>
            </a:r>
          </a:p>
          <a:p>
            <a:endParaRPr lang="en-US" sz="1800" dirty="0"/>
          </a:p>
          <a:p>
            <a:r>
              <a:rPr lang="en-US" sz="1800" b="1" dirty="0"/>
              <a:t>Market</a:t>
            </a:r>
            <a:r>
              <a:rPr lang="en-US" sz="1800" dirty="0"/>
              <a:t>: All international industries and most public sectors will benefit.</a:t>
            </a:r>
          </a:p>
          <a:p>
            <a:endParaRPr lang="en-US" sz="1800" dirty="0"/>
          </a:p>
          <a:p>
            <a:r>
              <a:rPr lang="en-US" sz="1800" b="1" dirty="0"/>
              <a:t>Uniqueness</a:t>
            </a:r>
            <a:r>
              <a:rPr lang="en-US" sz="1800" dirty="0"/>
              <a:t>: Exploiting Visual Modelling of both explicit and hidden knowledge to support evolutionary systems, visual collaboration arenas, and user-composed workplaces supporting collaboration, and innovation and learning, and cyclic design and execution.</a:t>
            </a:r>
          </a:p>
          <a:p>
            <a:endParaRPr lang="en-US" sz="1800" dirty="0"/>
          </a:p>
          <a:p>
            <a:r>
              <a:rPr lang="en-US" sz="1800" b="1" dirty="0"/>
              <a:t>Status: </a:t>
            </a:r>
            <a:r>
              <a:rPr lang="en-US" sz="1800" dirty="0"/>
              <a:t>- The first operational web-based platform, workplaces and use-cases will be delivered to EQUINOR ASA in March 2022.</a:t>
            </a:r>
          </a:p>
        </p:txBody>
      </p:sp>
    </p:spTree>
    <p:extLst>
      <p:ext uri="{BB962C8B-B14F-4D97-AF65-F5344CB8AC3E}">
        <p14:creationId xmlns:p14="http://schemas.microsoft.com/office/powerpoint/2010/main" val="14605254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12487</TotalTime>
  <Words>1044</Words>
  <Application>Microsoft Office PowerPoint</Application>
  <PresentationFormat>On-screen Show (4:3)</PresentationFormat>
  <Paragraphs>162</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Futura XBlkCn BT</vt:lpstr>
      <vt:lpstr>Times New Roman</vt:lpstr>
      <vt:lpstr>Office Theme</vt:lpstr>
      <vt:lpstr>KAVCA  AKM History and Background</vt:lpstr>
      <vt:lpstr>Contents</vt:lpstr>
      <vt:lpstr>The history of AKM Modelling</vt:lpstr>
      <vt:lpstr>The Active Knowledge Modeling  foundations</vt:lpstr>
      <vt:lpstr>METIS and AKM  pilots - and R&amp;D projects </vt:lpstr>
      <vt:lpstr>Selecting a Product Variant</vt:lpstr>
      <vt:lpstr>Technical Architecture –  METIS and AKM in Use</vt:lpstr>
      <vt:lpstr>AKM modelling for Quality Data and Knowledge Management</vt:lpstr>
      <vt:lpstr>KAVCA Business Idea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 Metis Arkitektur</dc:title>
  <dc:creator>Dag Rojahn Karlsen</dc:creator>
  <cp:lastModifiedBy>Frank Lillehagen</cp:lastModifiedBy>
  <cp:revision>53</cp:revision>
  <dcterms:created xsi:type="dcterms:W3CDTF">2019-02-24T09:36:59Z</dcterms:created>
  <dcterms:modified xsi:type="dcterms:W3CDTF">2022-02-18T10:25:14Z</dcterms:modified>
</cp:coreProperties>
</file>