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f14fe000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f14fe000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56150" y="795125"/>
            <a:ext cx="7943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770275" y="1076750"/>
            <a:ext cx="1217700" cy="91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TP        FP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FN        TN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894525" y="637750"/>
            <a:ext cx="1093500" cy="28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1         0 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98175" y="1118150"/>
            <a:ext cx="323100" cy="86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927650" y="314750"/>
            <a:ext cx="1093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Actual</a:t>
            </a:r>
            <a:endParaRPr sz="900"/>
          </a:p>
        </p:txBody>
      </p:sp>
      <p:sp>
        <p:nvSpPr>
          <p:cNvPr id="59" name="Google Shape;59;p13"/>
          <p:cNvSpPr txBox="1"/>
          <p:nvPr/>
        </p:nvSpPr>
        <p:spPr>
          <a:xfrm>
            <a:off x="405900" y="2571750"/>
            <a:ext cx="83322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Accuracy</a:t>
            </a:r>
            <a:r>
              <a:rPr lang="en" sz="1100"/>
              <a:t>= (TP+TN)/N # macro avg that is blind: if there are TP &gt;&gt;&gt; TN then it can happen that the classifier is accurate </a:t>
            </a:r>
            <a:r>
              <a:rPr lang="en" sz="1100"/>
              <a:t>globally</a:t>
            </a:r>
            <a:r>
              <a:rPr lang="en" sz="1100"/>
              <a:t> but not accurate for the negative class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Precision_1 </a:t>
            </a:r>
            <a:r>
              <a:rPr lang="en" sz="1100"/>
              <a:t>= TP/(TP+FP)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Precision_0</a:t>
            </a:r>
            <a:r>
              <a:rPr lang="en" sz="1100"/>
              <a:t>= TN/(TN+FN)  # how good the classifier labels truly among its predictions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Recall_1 </a:t>
            </a:r>
            <a:r>
              <a:rPr lang="en" sz="1100"/>
              <a:t>= TP/(TP+FN)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Recall_0 </a:t>
            </a:r>
            <a:r>
              <a:rPr lang="en" sz="1100"/>
              <a:t>= TN/(TN+FP) # how good the classifier </a:t>
            </a:r>
            <a:r>
              <a:rPr lang="en" sz="1100"/>
              <a:t>labels the data in comparison with the groundtruth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F1score_1 </a:t>
            </a:r>
            <a:r>
              <a:rPr lang="en" sz="1100"/>
              <a:t>= 2 Precision_1 * Recall_1/(Precision_1 + Recall_1) \in [0,1]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F1score_0</a:t>
            </a:r>
            <a:r>
              <a:rPr lang="en" sz="1100"/>
              <a:t> = 2 Precision_0 * Recall_0 /(Precision_0 + Recall_0) # this is a good score because if one class is misunderstood by the learner we get bad precision/recall and this is reflected in the formula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3735450" y="240200"/>
            <a:ext cx="241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80% 1s   train 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20% 0s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3387600" y="969075"/>
            <a:ext cx="4737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Techniques correcting imbalance: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Undersampling:</a:t>
            </a:r>
            <a:r>
              <a:rPr lang="en" sz="900"/>
              <a:t> reducing the majority class (drop stuff that is labelled as 1)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Oversampling:</a:t>
            </a:r>
            <a:r>
              <a:rPr lang="en" sz="900"/>
              <a:t> we increase the minority class (fabricate more 0s) → synthetic data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2965175" y="1615100"/>
            <a:ext cx="47709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The logistic transformation was: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$$p = \frac{1}{1+e^{-(b_{0}+b_{1}x_{1}+...)}}$$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If we invert both sides of the equation we get: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$$\frac{1}{p} =1+e^{-(b_{0}+b_{1}x_{1}+...)}$$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Then, we can leave the exponential alone: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$$\frac{1}{p}-1 = e^{-(b_{0}+b_{1}x_{1}+...)}$$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Finally, if we take logarithms in both sides of the equation and we change the sign, we get: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$$-log(\frac{1}{p}-1) = (b_{0}+b_{1}x_{1}+...)$$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which is a linear model!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$$log(\frac{p}{1-p}) = (b_{0}+b_{1}x_{1}+...)$$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