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5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forum/#!msg/comp.lang.c++/rYCO5yn4lXw/oITtSkZOtoU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 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names of the parameters often tell us a </a:t>
            </a:r>
            <a:r>
              <a:rPr lang="en-US" dirty="0" smtClean="0"/>
              <a:t>lot</a:t>
            </a:r>
          </a:p>
          <a:p>
            <a:r>
              <a:rPr lang="en-US" dirty="0" smtClean="0"/>
              <a:t>Unfortunately</a:t>
            </a:r>
            <a:r>
              <a:rPr lang="en-US" dirty="0"/>
              <a:t>, Python usually does not have explicit </a:t>
            </a:r>
            <a:r>
              <a:rPr lang="en-US" dirty="0" smtClean="0"/>
              <a:t>types </a:t>
            </a:r>
            <a:r>
              <a:rPr lang="en-US" dirty="0"/>
              <a:t>(they aren't checked by Python anyway) so we have to figure that out </a:t>
            </a:r>
            <a:r>
              <a:rPr lang="en-US" dirty="0" smtClean="0"/>
              <a:t>ourselves</a:t>
            </a:r>
          </a:p>
          <a:p>
            <a:r>
              <a:rPr lang="en-US" dirty="0" smtClean="0"/>
              <a:t>Knowing </a:t>
            </a:r>
            <a:r>
              <a:rPr lang="en-US" dirty="0"/>
              <a:t>the types of values and variables is critical to understanding </a:t>
            </a:r>
            <a:r>
              <a:rPr lang="en-US" dirty="0" smtClean="0"/>
              <a:t>a function; without knowing the types, you cannot know what</a:t>
            </a:r>
            <a:r>
              <a:rPr lang="en-US" dirty="0"/>
              <a:t> </a:t>
            </a:r>
            <a:r>
              <a:rPr lang="en-US" dirty="0" smtClean="0"/>
              <a:t>of function does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 smtClean="0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return sum/n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function code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Scan</a:t>
            </a:r>
            <a:r>
              <a:rPr lang="en-US" dirty="0"/>
              <a:t> the statements of the </a:t>
            </a:r>
            <a:r>
              <a:rPr lang="en-US" dirty="0" smtClean="0"/>
              <a:t>function looking for loops; all of the action occurs in the loops</a:t>
            </a:r>
          </a:p>
          <a:p>
            <a:r>
              <a:rPr lang="en-US" dirty="0" smtClean="0"/>
              <a:t>An </a:t>
            </a:r>
            <a:r>
              <a:rPr lang="en-US" dirty="0"/>
              <a:t>inexperienced programmer </a:t>
            </a:r>
            <a:r>
              <a:rPr lang="en-US" dirty="0" smtClean="0"/>
              <a:t>examines </a:t>
            </a:r>
            <a:r>
              <a:rPr lang="en-US" dirty="0"/>
              <a:t>the statements of the function individually and literally, emulating a computer to figure out the emergent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An </a:t>
            </a:r>
            <a:r>
              <a:rPr lang="en-US" dirty="0"/>
              <a:t>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</a:t>
            </a:r>
            <a:r>
              <a:rPr lang="en-US" dirty="0" smtClean="0"/>
              <a:t>are implementations</a:t>
            </a:r>
            <a:r>
              <a:rPr lang="en-US" dirty="0"/>
              <a:t> of high-level </a:t>
            </a:r>
            <a:r>
              <a:rPr lang="en-US" dirty="0" smtClean="0"/>
              <a:t>ops like </a:t>
            </a:r>
            <a:r>
              <a:rPr lang="en-US" dirty="0"/>
              <a:t>map, search, filter, etc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Analogy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consider memorizing the state of a chessboard in the middle of </a:t>
            </a:r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beginner has to memorize where all of the pieces are individually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chessmaster</a:t>
            </a:r>
            <a:r>
              <a:rPr lang="en-US" dirty="0" smtClean="0"/>
              <a:t> </a:t>
            </a:r>
            <a:r>
              <a:rPr lang="en-US" dirty="0"/>
              <a:t>recognizes that the board is, say, merely a variation on the Budapest </a:t>
            </a:r>
            <a:r>
              <a:rPr lang="en-US" dirty="0" smtClean="0"/>
              <a:t>Gambit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pattern, fill in the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pattern is this code following? I.e., what’s it doing?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It’s using the accumulator pattern, “sum up a bunch of stuff”</a:t>
            </a:r>
          </a:p>
          <a:p>
            <a:r>
              <a:rPr lang="en-US" dirty="0" smtClean="0"/>
              <a:t>The ”holes” are: what we are accumulating (data), the operation is summation; we might also have to look for loop bounds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0.0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x in data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deliberately used crappy variable names so you have to focus at the </a:t>
            </a: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That’s a “map” operation that translates </a:t>
            </a:r>
            <a:r>
              <a:rPr lang="en-US" dirty="0" smtClean="0"/>
              <a:t>one </a:t>
            </a:r>
            <a:r>
              <a:rPr lang="en-US" dirty="0"/>
              <a:t>list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The </a:t>
            </a:r>
            <a:r>
              <a:rPr lang="en-US" dirty="0"/>
              <a:t>clue is </a:t>
            </a:r>
            <a:r>
              <a:rPr lang="en-US" dirty="0" smtClean="0"/>
              <a:t>initialization </a:t>
            </a:r>
            <a:r>
              <a:rPr lang="en-US" dirty="0"/>
              <a:t>of </a:t>
            </a:r>
            <a:r>
              <a:rPr lang="en-US" dirty="0" smtClean="0"/>
              <a:t>empty </a:t>
            </a:r>
            <a:r>
              <a:rPr lang="en-US" dirty="0"/>
              <a:t>list </a:t>
            </a:r>
            <a:r>
              <a:rPr lang="en-US" dirty="0" smtClean="0"/>
              <a:t>and </a:t>
            </a:r>
            <a:r>
              <a:rPr lang="en-US" dirty="0"/>
              <a:t>loop around something that adds to the </a:t>
            </a:r>
            <a:r>
              <a:rPr lang="en-US" dirty="0" smtClean="0"/>
              <a:t>list as function of blah; it’s blah -&gt; foo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[]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 smtClean="0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ro-RO" sz="2400" dirty="0" err="1" smtClean="0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 smtClean="0"/>
              <a:t>What high-level math operation is this performing?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key is to read “nested loop” as all combinations of n x n</a:t>
            </a:r>
          </a:p>
          <a:p>
            <a:r>
              <a:rPr lang="en-US" dirty="0" smtClean="0"/>
              <a:t>Then look at the operation which is adding two elements</a:t>
            </a:r>
          </a:p>
          <a:p>
            <a:r>
              <a:rPr lang="en-US" dirty="0" smtClean="0"/>
              <a:t>Putting it together, add two matrices</a:t>
            </a:r>
          </a:p>
          <a:p>
            <a:r>
              <a:rPr lang="en-US" dirty="0" smtClean="0"/>
              <a:t>Nested loops? Think matrix or image operations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Quick! </a:t>
            </a:r>
            <a:r>
              <a:rPr lang="en-US" dirty="0"/>
              <a:t>W</a:t>
            </a:r>
            <a:r>
              <a:rPr lang="en-US" dirty="0" smtClean="0"/>
              <a:t>hat does this do?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Finds max value in x</a:t>
            </a:r>
          </a:p>
          <a:p>
            <a:r>
              <a:rPr lang="en-US" dirty="0"/>
              <a:t>Anytime you see an if statement inside of a </a:t>
            </a:r>
            <a:r>
              <a:rPr lang="en-US" dirty="0" smtClean="0"/>
              <a:t>loop, think </a:t>
            </a:r>
            <a:r>
              <a:rPr lang="en-US" b="1" dirty="0" smtClean="0"/>
              <a:t>filter</a:t>
            </a:r>
            <a:r>
              <a:rPr lang="en-US" dirty="0" smtClean="0"/>
              <a:t> or </a:t>
            </a:r>
            <a:r>
              <a:rPr lang="en-US" b="1" dirty="0" smtClean="0"/>
              <a:t>search</a:t>
            </a:r>
            <a:r>
              <a:rPr lang="en-US" dirty="0" smtClean="0"/>
              <a:t> or </a:t>
            </a:r>
            <a:r>
              <a:rPr lang="en-US" b="1" dirty="0" smtClean="0"/>
              <a:t>accumulator</a:t>
            </a:r>
            <a:r>
              <a:rPr lang="en-US" dirty="0" smtClean="0"/>
              <a:t> with </a:t>
            </a:r>
            <a:r>
              <a:rPr lang="en-US" dirty="0"/>
              <a:t>condition.</a:t>
            </a:r>
          </a:p>
          <a:p>
            <a:endParaRPr lang="en-US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99999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x in X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if x &gt; blort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x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print(blort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what value bar has after this code </a:t>
            </a:r>
            <a:r>
              <a:rPr lang="en-US" dirty="0" smtClean="0"/>
              <a:t>completes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othing </a:t>
            </a:r>
            <a:r>
              <a:rPr lang="en-US" dirty="0"/>
              <a:t>more than two patterns in a </a:t>
            </a:r>
            <a:r>
              <a:rPr lang="en-US" dirty="0" smtClean="0"/>
              <a:t>sequence</a:t>
            </a:r>
          </a:p>
          <a:p>
            <a:r>
              <a:rPr lang="en-US" b="1" dirty="0" smtClean="0"/>
              <a:t>Map</a:t>
            </a:r>
            <a:r>
              <a:rPr lang="en-US" dirty="0" smtClean="0"/>
              <a:t> blort into foo then </a:t>
            </a:r>
            <a:r>
              <a:rPr lang="en-US" b="1" dirty="0" smtClean="0"/>
              <a:t>filter</a:t>
            </a:r>
            <a:r>
              <a:rPr lang="en-US" dirty="0" smtClean="0"/>
              <a:t> values in foo to get zoo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[]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bar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[]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blah in blort:  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zoo in foo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if zoo&gt;10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</a:t>
            </a:r>
            <a:br>
              <a:rPr lang="en-US" sz="24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how we communicate; code </a:t>
            </a:r>
            <a:r>
              <a:rPr lang="en-US" b="1" dirty="0" smtClean="0"/>
              <a:t>is</a:t>
            </a:r>
            <a:r>
              <a:rPr lang="en-US" dirty="0" smtClean="0"/>
              <a:t> the documentation</a:t>
            </a:r>
          </a:p>
          <a:p>
            <a:r>
              <a:rPr lang="en-US" dirty="0" smtClean="0"/>
              <a:t>Reading code is about identifying patterns, reverse engineering the intent of the original programmer</a:t>
            </a:r>
          </a:p>
          <a:p>
            <a:r>
              <a:rPr lang="en-US" dirty="0" smtClean="0"/>
              <a:t>Be kind </a:t>
            </a:r>
            <a:r>
              <a:rPr lang="en-US" dirty="0"/>
              <a:t>to other developers and your future self by writing high-quality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That </a:t>
            </a:r>
            <a:r>
              <a:rPr lang="en-US" dirty="0"/>
              <a:t>includes choosing excellent variable and function names and writing code that clearly illustrates your </a:t>
            </a:r>
            <a:r>
              <a:rPr lang="en-US" dirty="0" smtClean="0"/>
              <a:t>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must we be able to read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Fundamentally, </a:t>
            </a:r>
            <a:r>
              <a:rPr lang="en-US" dirty="0"/>
              <a:t>programmers communicate with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It’s how we </a:t>
            </a:r>
            <a:r>
              <a:rPr lang="en-US" dirty="0"/>
              <a:t>not only express our thoughts to the computer but </a:t>
            </a:r>
            <a:r>
              <a:rPr lang="en-US" dirty="0" smtClean="0"/>
              <a:t>to </a:t>
            </a:r>
            <a:r>
              <a:rPr lang="en-US" dirty="0"/>
              <a:t>other </a:t>
            </a:r>
            <a:r>
              <a:rPr lang="en-US" dirty="0" smtClean="0"/>
              <a:t>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code is also part of your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learn programming techniques by recognizing cool patterns in the code of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Being </a:t>
            </a:r>
            <a:r>
              <a:rPr lang="en-US" dirty="0"/>
              <a:t>able to quickly read code allows you to gain experience watching a programming lecture or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We </a:t>
            </a:r>
            <a:r>
              <a:rPr lang="en-US" dirty="0"/>
              <a:t>can often find hints or solutions to a coding problem through code snippets found via Google search or at </a:t>
            </a:r>
            <a:r>
              <a:rPr lang="en-US" dirty="0" err="1" smtClean="0"/>
              <a:t>StackOverlow</a:t>
            </a:r>
            <a:endParaRPr lang="en-US" dirty="0" smtClean="0"/>
          </a:p>
          <a:p>
            <a:r>
              <a:rPr lang="en-US" dirty="0"/>
              <a:t>The code is the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complete behavior of a </a:t>
            </a:r>
            <a:r>
              <a:rPr lang="en-US" dirty="0" smtClean="0"/>
              <a:t>function isn’t </a:t>
            </a:r>
            <a:r>
              <a:rPr lang="en-US" dirty="0"/>
              <a:t>always clear from </a:t>
            </a:r>
            <a:r>
              <a:rPr lang="en-US" dirty="0" smtClean="0"/>
              <a:t>just the name </a:t>
            </a:r>
            <a:r>
              <a:rPr lang="en-US" dirty="0"/>
              <a:t>or parameter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Looking </a:t>
            </a:r>
            <a:r>
              <a:rPr lang="en-US" dirty="0"/>
              <a:t>at the source code </a:t>
            </a:r>
            <a:r>
              <a:rPr lang="en-US" dirty="0" smtClean="0"/>
              <a:t>is </a:t>
            </a:r>
            <a:r>
              <a:rPr lang="en-US" dirty="0"/>
              <a:t>the best way to understand what it </a:t>
            </a:r>
            <a:r>
              <a:rPr lang="en-US" dirty="0" smtClean="0"/>
              <a:t>does</a:t>
            </a:r>
          </a:p>
          <a:p>
            <a:r>
              <a:rPr lang="en-US" dirty="0" smtClean="0"/>
              <a:t>All </a:t>
            </a:r>
            <a:r>
              <a:rPr lang="en-US" dirty="0"/>
              <a:t>code has bugs, particularly code we just wrote that has not been tested </a:t>
            </a:r>
            <a:r>
              <a:rPr lang="en-US" dirty="0" smtClean="0"/>
              <a:t>exhaustively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part of the coding process, we are constantly bouncing around, reading our existing code base to make sure everything fits </a:t>
            </a:r>
            <a:r>
              <a:rPr lang="en-US" dirty="0" smtClean="0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</a:t>
            </a:r>
            <a:r>
              <a:rPr lang="en-US" dirty="0"/>
              <a:t>first clue comes from the fact that we are not computers, hence, we should not read code like a computer, examining one symbol after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Instead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look for key elements and code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We </a:t>
            </a:r>
            <a:r>
              <a:rPr lang="en-US" dirty="0"/>
              <a:t>reverse the process followed by the </a:t>
            </a:r>
            <a:r>
              <a:rPr lang="en-US" dirty="0" smtClean="0"/>
              <a:t>author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author </a:t>
            </a:r>
            <a:r>
              <a:rPr lang="en-US" dirty="0" smtClean="0"/>
              <a:t>thought “</a:t>
            </a:r>
            <a:r>
              <a:rPr lang="en-US" i="1" dirty="0" smtClean="0"/>
              <a:t>convert </a:t>
            </a:r>
            <a:r>
              <a:rPr lang="en-US" i="1" dirty="0"/>
              <a:t>prices to a new list by dividing by </a:t>
            </a:r>
            <a:r>
              <a:rPr lang="en-US" i="1" dirty="0" smtClean="0"/>
              <a:t>2</a:t>
            </a:r>
            <a:r>
              <a:rPr lang="en-US" dirty="0" smtClean="0"/>
              <a:t>,” </a:t>
            </a:r>
            <a:r>
              <a:rPr lang="en-US" dirty="0"/>
              <a:t>which they converted to </a:t>
            </a:r>
            <a:r>
              <a:rPr lang="en-US" dirty="0" smtClean="0"/>
              <a:t>“map” </a:t>
            </a:r>
            <a:r>
              <a:rPr lang="en-US" dirty="0"/>
              <a:t>pseudocode and </a:t>
            </a:r>
            <a:r>
              <a:rPr lang="en-US" dirty="0" smtClean="0"/>
              <a:t>then to Python</a:t>
            </a:r>
            <a:r>
              <a:rPr lang="en-US" dirty="0"/>
              <a:t> 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We must reverse this and imagine </a:t>
            </a:r>
            <a:r>
              <a:rPr lang="en-US" dirty="0"/>
              <a:t>the original goal of </a:t>
            </a:r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trying </a:t>
            </a:r>
            <a:r>
              <a:rPr lang="en-US" dirty="0" smtClean="0"/>
              <a:t>to determine functionality by simulating the statements literally in her head or on paper</a:t>
            </a:r>
          </a:p>
          <a:p>
            <a:pPr lvl="1"/>
            <a:r>
              <a:rPr lang="en-US" dirty="0" smtClean="0"/>
              <a:t>Rather, </a:t>
            </a:r>
            <a:r>
              <a:rPr lang="en-US" dirty="0"/>
              <a:t>we are looking for patterns that tell us what high-level operations are being </a:t>
            </a:r>
            <a:r>
              <a:rPr lang="en-US" dirty="0" smtClean="0"/>
              <a:t>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incentive to write clear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should emphasize clarity when writing code, so that reading the code </a:t>
            </a:r>
            <a:r>
              <a:rPr lang="en-US" dirty="0" smtClean="0"/>
              <a:t>quickly leads </a:t>
            </a:r>
            <a:r>
              <a:rPr lang="en-US" dirty="0"/>
              <a:t>the reader to your </a:t>
            </a:r>
            <a:r>
              <a:rPr lang="en-US" dirty="0" smtClean="0"/>
              <a:t>intentions</a:t>
            </a:r>
          </a:p>
          <a:p>
            <a:r>
              <a:rPr lang="en-US" dirty="0" smtClean="0"/>
              <a:t>There </a:t>
            </a:r>
            <a:r>
              <a:rPr lang="en-US" dirty="0"/>
              <a:t>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</a:t>
            </a:r>
            <a:r>
              <a:rPr lang="en-US" dirty="0" smtClean="0"/>
              <a:t>well: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2782" y="3823369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“</a:t>
            </a:r>
            <a:r>
              <a:rPr lang="en-US" sz="2600" i="1"/>
              <a:t>Always code as if the person who ends up maintaining your code will be a violent psychopath who knows where you live.</a:t>
            </a:r>
            <a:r>
              <a:rPr lang="en-US" sz="26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gist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dirty="0" smtClean="0"/>
              <a:t>Same for code: Look </a:t>
            </a:r>
            <a:r>
              <a:rPr lang="en-US" dirty="0"/>
              <a:t>through all of the files and the names of the functions contained in those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Figure </a:t>
            </a:r>
            <a:r>
              <a:rPr lang="en-US" dirty="0"/>
              <a:t>out where the main program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Depending </a:t>
            </a:r>
            <a:r>
              <a:rPr lang="en-US" dirty="0"/>
              <a:t>on your goal in reading the program, you might start stepping through the main program or immediately jump to a function of interest.</a:t>
            </a:r>
          </a:p>
          <a:p>
            <a:r>
              <a:rPr lang="en-US" dirty="0" smtClean="0"/>
              <a:t>Look </a:t>
            </a:r>
            <a:r>
              <a:rPr lang="en-US" dirty="0"/>
              <a:t>at the input-output pairs of the program from sample runs or </a:t>
            </a:r>
            <a:r>
              <a:rPr lang="en-US" dirty="0" smtClean="0"/>
              <a:t>tests because </a:t>
            </a:r>
            <a:r>
              <a:rPr lang="en-US" dirty="0"/>
              <a:t>it helps you understand the program's </a:t>
            </a:r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function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</a:t>
            </a:r>
            <a:r>
              <a:rPr lang="en-US" dirty="0" smtClean="0"/>
              <a:t>plan / algorithm</a:t>
            </a:r>
          </a:p>
          <a:p>
            <a:r>
              <a:rPr lang="en-US" dirty="0" smtClean="0"/>
              <a:t>The </a:t>
            </a:r>
            <a:r>
              <a:rPr lang="en-US" dirty="0"/>
              <a:t>function's name is perhaps the biggest </a:t>
            </a:r>
            <a:r>
              <a:rPr lang="en-US" dirty="0" smtClean="0"/>
              <a:t>clue as </a:t>
            </a:r>
            <a:r>
              <a:rPr lang="en-US" dirty="0"/>
              <a:t>to what the function does, assuming the code author was a decent </a:t>
            </a:r>
            <a:r>
              <a:rPr lang="en-US" dirty="0" smtClean="0"/>
              <a:t>programmer; </a:t>
            </a:r>
            <a:r>
              <a:rPr lang="en-US" dirty="0"/>
              <a:t>e.g., there is no doubt what the following function's goal 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(Using </a:t>
            </a:r>
            <a:r>
              <a:rPr lang="en-US" dirty="0"/>
              <a:t>a generic function name like </a:t>
            </a:r>
            <a:r>
              <a:rPr lang="en-US" dirty="0"/>
              <a:t>f</a:t>
            </a:r>
            <a:r>
              <a:rPr lang="en-US" dirty="0"/>
              <a:t> is how faculty write code-reading questions without giving away the answer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programmers </a:t>
            </a:r>
            <a:r>
              <a:rPr lang="en-US" dirty="0"/>
              <a:t>will provide comments about the usage of a function, but be </a:t>
            </a:r>
            <a:r>
              <a:rPr lang="en-US" dirty="0" smtClean="0"/>
              <a:t>careful.</a:t>
            </a:r>
          </a:p>
          <a:p>
            <a:r>
              <a:rPr lang="en-US" dirty="0" smtClean="0"/>
              <a:t>Programmers often </a:t>
            </a:r>
            <a:r>
              <a:rPr lang="en-US" dirty="0"/>
              <a:t>change the code without changing the comments and so the comments will be </a:t>
            </a:r>
            <a:r>
              <a:rPr lang="en-US" dirty="0" smtClean="0"/>
              <a:t>misleading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67</TotalTime>
  <Words>848</Words>
  <Application>Microsoft Macintosh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Monaco</vt:lpstr>
      <vt:lpstr>Arial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Microsoft Office User</cp:lastModifiedBy>
  <cp:revision>35</cp:revision>
  <cp:lastPrinted>2020-01-20T21:43:29Z</cp:lastPrinted>
  <dcterms:created xsi:type="dcterms:W3CDTF">2020-01-20T20:35:51Z</dcterms:created>
  <dcterms:modified xsi:type="dcterms:W3CDTF">2020-01-20T21:43:30Z</dcterms:modified>
</cp:coreProperties>
</file>