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/>
    <p:restoredTop sz="94740"/>
  </p:normalViewPr>
  <p:slideViewPr>
    <p:cSldViewPr snapToGrid="0" snapToObjects="1">
      <p:cViewPr>
        <p:scale>
          <a:sx n="120" d="100"/>
          <a:sy n="120" d="100"/>
        </p:scale>
        <p:origin x="10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care about growth in effort given growth in input; i.e., what is the marginal cost to increase n to n+1?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r>
              <a:rPr lang="en-US" dirty="0"/>
              <a:t>E.g., 3n! and 10n! are indistinguishable asymptotically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a loop steps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maximum amount of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65DA1-0732-854C-A56F-F8EF08AF75EB}"/>
              </a:ext>
            </a:extLst>
          </p:cNvPr>
          <p:cNvSpPr txBox="1"/>
          <p:nvPr/>
        </p:nvSpPr>
        <p:spPr>
          <a:xfrm>
            <a:off x="1054336" y="3858442"/>
            <a:ext cx="895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is cost of these loops assuming “a=…” costs k operations?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O(n^2)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blipFill>
                <a:blip r:embed="rId3"/>
                <a:stretch>
                  <a:fillRect l="-1305" t="-113636" r="-326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0"/>
            <a:ext cx="116280" cy="2188325"/>
          </a:xfrm>
          <a:prstGeom prst="bentConnector4">
            <a:avLst>
              <a:gd name="adj1" fmla="val -196594"/>
              <a:gd name="adj2" fmla="val 99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than linear search via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4625978"/>
                  </p:ext>
                </p:extLst>
              </p:nvPr>
            </p:nvGraphicFramePr>
            <p:xfrm>
              <a:off x="164386" y="947718"/>
              <a:ext cx="11846104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4625978"/>
                  </p:ext>
                </p:extLst>
              </p:nvPr>
            </p:nvGraphicFramePr>
            <p:xfrm>
              <a:off x="164386" y="947718"/>
              <a:ext cx="11846104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314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314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299083" r="-131024" b="-51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2097866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2097866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n^2/2 + n/2 = 3/2n^2 + n/2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527" t="-3039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967</TotalTime>
  <Words>3045</Words>
  <Application>Microsoft Macintosh PowerPoint</Application>
  <PresentationFormat>Widescreen</PresentationFormat>
  <Paragraphs>318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Faster than linear search via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178</cp:revision>
  <cp:lastPrinted>2019-01-30T19:30:32Z</cp:lastPrinted>
  <dcterms:created xsi:type="dcterms:W3CDTF">2019-01-21T17:36:43Z</dcterms:created>
  <dcterms:modified xsi:type="dcterms:W3CDTF">2020-01-30T23:09:50Z</dcterms:modified>
</cp:coreProperties>
</file>