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8" r:id="rId3"/>
    <p:sldId id="291" r:id="rId4"/>
    <p:sldId id="292" r:id="rId5"/>
    <p:sldId id="289" r:id="rId6"/>
    <p:sldId id="285" r:id="rId7"/>
    <p:sldId id="294" r:id="rId8"/>
    <p:sldId id="298" r:id="rId9"/>
    <p:sldId id="296" r:id="rId10"/>
    <p:sldId id="293" r:id="rId11"/>
    <p:sldId id="287" r:id="rId12"/>
    <p:sldId id="299" r:id="rId13"/>
    <p:sldId id="297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2"/>
    <p:restoredTop sz="94740"/>
  </p:normalViewPr>
  <p:slideViewPr>
    <p:cSldViewPr snapToGrid="0" snapToObjects="1">
      <p:cViewPr varScale="1">
        <p:scale>
          <a:sx n="111" d="100"/>
          <a:sy n="111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i68Ez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Walking 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562-A444-CF4E-B23D-7623228E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</a:t>
            </a:r>
            <a:r>
              <a:rPr lang="en-US"/>
              <a:t>Manual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D18F-9104-CD43-8A7E-913F8568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Go to “Constructing graphs” section of link below, play with graph construction code to build different graphs.</a:t>
            </a:r>
          </a:p>
          <a:p>
            <a:r>
              <a:rPr lang="en-US" dirty="0"/>
              <a:t>(You need ”pip install </a:t>
            </a:r>
            <a:r>
              <a:rPr lang="en-US" dirty="0" err="1"/>
              <a:t>lolviz</a:t>
            </a:r>
            <a:r>
              <a:rPr lang="en-US" dirty="0"/>
              <a:t>” to visualize.)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878FE-48C9-114D-AD67-B2A92793F309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walking.ipynb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3135271" y="34270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</p:spTree>
    <p:extLst>
      <p:ext uri="{BB962C8B-B14F-4D97-AF65-F5344CB8AC3E}">
        <p14:creationId xmlns:p14="http://schemas.microsoft.com/office/powerpoint/2010/main" val="107967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248F-1DBF-8444-B7E1-A5C580E6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walk*, compare to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B99B-6506-2E43-A5C8-14B7064B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8" y="3701527"/>
            <a:ext cx="10973783" cy="2475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E74A1-D948-4C47-B6C7-43C654E6D4A9}"/>
              </a:ext>
            </a:extLst>
          </p:cNvPr>
          <p:cNvSpPr txBox="1"/>
          <p:nvPr/>
        </p:nvSpPr>
        <p:spPr>
          <a:xfrm>
            <a:off x="609108" y="1556611"/>
            <a:ext cx="482865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F8171-1B83-C549-BA34-BF89159BCF31}"/>
              </a:ext>
            </a:extLst>
          </p:cNvPr>
          <p:cNvSpPr txBox="1"/>
          <p:nvPr/>
        </p:nvSpPr>
        <p:spPr>
          <a:xfrm>
            <a:off x="6648191" y="1556611"/>
            <a:ext cx="49347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62F48-5902-1540-A51C-A2CF700930C9}"/>
              </a:ext>
            </a:extLst>
          </p:cNvPr>
          <p:cNvSpPr txBox="1"/>
          <p:nvPr/>
        </p:nvSpPr>
        <p:spPr>
          <a:xfrm>
            <a:off x="435429" y="6198221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*This function is missing a key bit</a:t>
            </a:r>
          </a:p>
        </p:txBody>
      </p:sp>
    </p:spTree>
    <p:extLst>
      <p:ext uri="{BB962C8B-B14F-4D97-AF65-F5344CB8AC3E}">
        <p14:creationId xmlns:p14="http://schemas.microsoft.com/office/powerpoint/2010/main" val="287126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A787-0CC6-3D4D-9B6F-E8F74CF2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 avoiding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2F01-0003-DC46-8EBF-C32D4B61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429"/>
            <a:ext cx="10515600" cy="47788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Maintain a set of already seen nodes; mark nodes as we encounter them and add “gate” at start of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(walk_graph2() should take </a:t>
            </a:r>
            <a:r>
              <a:rPr lang="en-US" b="1" dirty="0"/>
              <a:t>seen</a:t>
            </a:r>
            <a:r>
              <a:rPr lang="en-US" dirty="0"/>
              <a:t> as parameter)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893622" y="2444349"/>
            <a:ext cx="7914408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seen=set() # naughty but simple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walk_graph2(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-&gt;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seen: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seen.add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walk_graph2(q)</a:t>
            </a:r>
          </a:p>
        </p:txBody>
      </p:sp>
    </p:spTree>
    <p:extLst>
      <p:ext uri="{BB962C8B-B14F-4D97-AF65-F5344CB8AC3E}">
        <p14:creationId xmlns:p14="http://schemas.microsoft.com/office/powerpoint/2010/main" val="279958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4226-D458-3D42-8613-ED818265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9D48-79D8-E441-87C9-BCC04ED3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Walking data structures is fundamental to most algorithms</a:t>
            </a:r>
          </a:p>
          <a:p>
            <a:r>
              <a:rPr lang="en-US" dirty="0"/>
              <a:t>You should be able to walk arrays, link lists, trees, and graphs</a:t>
            </a:r>
          </a:p>
          <a:p>
            <a:r>
              <a:rPr lang="en-US" dirty="0"/>
              <a:t>Algorithms tend to be restricted or even repeated walks</a:t>
            </a:r>
          </a:p>
          <a:p>
            <a:r>
              <a:rPr lang="en-US" dirty="0"/>
              <a:t>In the context of walking data structures, dynamic programming or </a:t>
            </a:r>
            <a:r>
              <a:rPr lang="en-US" dirty="0" err="1"/>
              <a:t>memoization</a:t>
            </a:r>
            <a:r>
              <a:rPr lang="en-US" dirty="0"/>
              <a:t> means recording partial results to avoid parts of the structure</a:t>
            </a:r>
          </a:p>
          <a:p>
            <a:r>
              <a:rPr lang="en-US" dirty="0"/>
              <a:t>Binary tree and graph walks are very similar in code, but have to transition to more children and must deal with cycles</a:t>
            </a:r>
          </a:p>
          <a:p>
            <a:r>
              <a:rPr lang="en-US" dirty="0"/>
              <a:t>Use recursion to walk trees and graphs</a:t>
            </a:r>
          </a:p>
        </p:txBody>
      </p:sp>
    </p:spTree>
    <p:extLst>
      <p:ext uri="{BB962C8B-B14F-4D97-AF65-F5344CB8AC3E}">
        <p14:creationId xmlns:p14="http://schemas.microsoft.com/office/powerpoint/2010/main" val="42216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algorithms walk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we need to know how to walk arrays, linked lists, trees, and graphs; and combinations of those</a:t>
            </a:r>
          </a:p>
          <a:p>
            <a:r>
              <a:rPr lang="en-US" dirty="0"/>
              <a:t>Think of walking an entire data structure as the foundational </a:t>
            </a:r>
            <a:r>
              <a:rPr lang="en-US" dirty="0" err="1"/>
              <a:t>alg</a:t>
            </a:r>
            <a:endParaRPr lang="en-US" dirty="0"/>
          </a:p>
          <a:p>
            <a:r>
              <a:rPr lang="en-US" dirty="0"/>
              <a:t>An algorithm then typically computes something during the walk and often avoids part of the data structure to reduce computation time</a:t>
            </a:r>
          </a:p>
          <a:p>
            <a:r>
              <a:rPr lang="en-US" dirty="0"/>
              <a:t>With dynamic programming (caching), algorithms can avoid often avoid repeated, redundant computations to dramatically improve complexity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06A6-6CDE-B54B-9108-A30781BC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39B0-94C7-4948-9636-DE5F04B2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 provide superfast </a:t>
            </a:r>
            <a:r>
              <a:rPr lang="en-US" i="1" dirty="0"/>
              <a:t>random-access</a:t>
            </a:r>
            <a:r>
              <a:rPr lang="en-US" dirty="0"/>
              <a:t> to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 err="1"/>
              <a:t>Node+pointer</a:t>
            </a:r>
            <a:r>
              <a:rPr lang="en-US" dirty="0"/>
              <a:t> based data structures are typically not random access; we need to walk through the structure to access items; e.g.,</a:t>
            </a:r>
            <a:br>
              <a:rPr lang="en-US" dirty="0"/>
            </a:br>
            <a:r>
              <a:rPr lang="en-US" dirty="0"/>
              <a:t>linked lists don’t have random access to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/>
              <a:t>Incrementing/decrementing a pointer or index is most common walk</a:t>
            </a:r>
          </a:p>
          <a:p>
            <a:r>
              <a:rPr lang="en-US" dirty="0"/>
              <a:t>Walking the entire array is our base functionality</a:t>
            </a:r>
          </a:p>
          <a:p>
            <a:r>
              <a:rPr lang="en-US" dirty="0"/>
              <a:t>But, often we hope to access fewer items; e.g., binary search bounces around depending on item values (more on this later)</a:t>
            </a:r>
          </a:p>
          <a:p>
            <a:r>
              <a:rPr lang="en-US" dirty="0"/>
              <a:t>Arrays are great for holding rows or columns of data</a:t>
            </a:r>
          </a:p>
          <a:p>
            <a:r>
              <a:rPr lang="en-US" dirty="0"/>
              <a:t>Matrices are 2D arrays, random-access to </a:t>
            </a:r>
            <a:r>
              <a:rPr lang="en-US" dirty="0" err="1"/>
              <a:t>i,j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7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DE9A-3A4F-124B-867E-50089B53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Matrix-walking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CDE9-CFA6-FE40-9AD8-60945829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this pattern, think of walking elements of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3EEFC-CAFF-4A42-AF0E-378D9B81AF1D}"/>
              </a:ext>
            </a:extLst>
          </p:cNvPr>
          <p:cNvSpPr txBox="1"/>
          <p:nvPr/>
        </p:nvSpPr>
        <p:spPr>
          <a:xfrm>
            <a:off x="7373426" y="2438888"/>
            <a:ext cx="350209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[[1, 1, 1, 0,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0, 1, 1,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[1, 1, 0, 0,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1]]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DB4C6-F659-DD44-A076-965D496EF053}"/>
              </a:ext>
            </a:extLst>
          </p:cNvPr>
          <p:cNvSpPr txBox="1"/>
          <p:nvPr/>
        </p:nvSpPr>
        <p:spPr>
          <a:xfrm>
            <a:off x="966140" y="4640528"/>
            <a:ext cx="731209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walk_lower_triangle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1060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2CBB-3193-BF4D-BD39-E930CA1B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visualize walking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65B4-5962-9245-A2A7-FC3EF247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>
                <a:hlinkClick r:id="rId2"/>
              </a:rPr>
              <a:t>https://goo.gl/i68EzJ</a:t>
            </a:r>
            <a:r>
              <a:rPr lang="en-US" dirty="0"/>
              <a:t> uses </a:t>
            </a:r>
            <a:r>
              <a:rPr lang="en-US" dirty="0" err="1"/>
              <a:t>pythontutor.com</a:t>
            </a:r>
            <a:r>
              <a:rPr lang="en-US" dirty="0"/>
              <a:t> to visualize a pointer walking through a linked list</a:t>
            </a:r>
          </a:p>
          <a:p>
            <a:r>
              <a:rPr lang="en-US" dirty="0"/>
              <a:t>You can step forward and backward with </a:t>
            </a:r>
            <a:r>
              <a:rPr lang="en-US" dirty="0" err="1"/>
              <a:t>pythontutor.com</a:t>
            </a:r>
            <a:endParaRPr lang="en-US" dirty="0"/>
          </a:p>
          <a:p>
            <a:r>
              <a:rPr lang="en-US" dirty="0"/>
              <a:t>Now, write a while-loop to walk from head to tail using pointer p, printing the value field at each node</a:t>
            </a:r>
          </a:p>
          <a:p>
            <a:r>
              <a:rPr lang="en-US" dirty="0"/>
              <a:t>Write that code until you can do it easily and quickly (and correctly) without looking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F2C5E-76E4-6048-A43C-88465D30CCC7}"/>
              </a:ext>
            </a:extLst>
          </p:cNvPr>
          <p:cNvSpPr txBox="1"/>
          <p:nvPr/>
        </p:nvSpPr>
        <p:spPr>
          <a:xfrm>
            <a:off x="3688334" y="5115133"/>
            <a:ext cx="404360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head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p.next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C2E-871E-744E-86E0-8032D47C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tree walk is most 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982-1CDC-5948-B25B-15E1D31B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“Depth-first search” is how we walk every node</a:t>
            </a:r>
          </a:p>
          <a:p>
            <a:r>
              <a:rPr lang="en-US" dirty="0"/>
              <a:t>The visitation order (discover, finish nodes) always same</a:t>
            </a:r>
          </a:p>
          <a:p>
            <a:r>
              <a:rPr lang="en-US" dirty="0"/>
              <a:t>Traversal (pre-, in-, post-) order depends on action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A34D9-44B3-0243-BBF9-5E2AF6580C02}"/>
              </a:ext>
            </a:extLst>
          </p:cNvPr>
          <p:cNvSpPr txBox="1"/>
          <p:nvPr/>
        </p:nvSpPr>
        <p:spPr>
          <a:xfrm>
            <a:off x="415512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preorder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505F6-043A-1D43-B41B-FB41BC4E2AC1}"/>
              </a:ext>
            </a:extLst>
          </p:cNvPr>
          <p:cNvSpPr txBox="1"/>
          <p:nvPr/>
        </p:nvSpPr>
        <p:spPr>
          <a:xfrm>
            <a:off x="6310790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postorder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83D3B-BADF-1C40-8734-3F2D4535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70" y="25300"/>
            <a:ext cx="2590800" cy="243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98F3E-2256-9446-A6B4-1B3F62DF6D09}"/>
              </a:ext>
            </a:extLst>
          </p:cNvPr>
          <p:cNvSpPr txBox="1"/>
          <p:nvPr/>
        </p:nvSpPr>
        <p:spPr>
          <a:xfrm>
            <a:off x="415512" y="5651888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preorder: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E7143-841A-C345-8C4D-FC6E93DD2AE3}"/>
              </a:ext>
            </a:extLst>
          </p:cNvPr>
          <p:cNvSpPr/>
          <p:nvPr/>
        </p:nvSpPr>
        <p:spPr>
          <a:xfrm>
            <a:off x="1760071" y="5651888"/>
            <a:ext cx="23839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10, 3, 2, 7, 13, 21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A100D-61F9-DD46-A44C-60A7D8BCA6E3}"/>
              </a:ext>
            </a:extLst>
          </p:cNvPr>
          <p:cNvSpPr txBox="1"/>
          <p:nvPr/>
        </p:nvSpPr>
        <p:spPr>
          <a:xfrm>
            <a:off x="415512" y="6008614"/>
            <a:ext cx="1457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postorder</a:t>
            </a:r>
            <a:r>
              <a:rPr lang="en-US" sz="2200" dirty="0"/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8266B-59A0-D04A-A197-667B42CD4B39}"/>
              </a:ext>
            </a:extLst>
          </p:cNvPr>
          <p:cNvSpPr/>
          <p:nvPr/>
        </p:nvSpPr>
        <p:spPr>
          <a:xfrm>
            <a:off x="1760071" y="6008614"/>
            <a:ext cx="24625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 2, 7, 3, 21, 13, 10</a:t>
            </a:r>
          </a:p>
        </p:txBody>
      </p:sp>
    </p:spTree>
    <p:extLst>
      <p:ext uri="{BB962C8B-B14F-4D97-AF65-F5344CB8AC3E}">
        <p14:creationId xmlns:p14="http://schemas.microsoft.com/office/powerpoint/2010/main" val="26563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6104-BABD-8643-B0F8-4FD1F89D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vs binary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E703E-A041-ED4A-BA35-1CBA9C435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2470944"/>
            <a:ext cx="6819900" cy="3060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7CE28-6AF4-4249-A47B-F2A8E1161A5F}"/>
              </a:ext>
            </a:extLst>
          </p:cNvPr>
          <p:cNvSpPr txBox="1"/>
          <p:nvPr/>
        </p:nvSpPr>
        <p:spPr>
          <a:xfrm>
            <a:off x="7653588" y="135354"/>
            <a:ext cx="4364241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2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5552" y="6205834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Exhaustive search of all nodes</a:t>
            </a:r>
          </a:p>
        </p:txBody>
      </p:sp>
    </p:spTree>
    <p:extLst>
      <p:ext uri="{BB962C8B-B14F-4D97-AF65-F5344CB8AC3E}">
        <p14:creationId xmlns:p14="http://schemas.microsoft.com/office/powerpoint/2010/main" val="217876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CCB1-9CF0-064B-AAD9-7D75DBBA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binary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64F08-D874-EF40-B858-1FC7B8F0D234}"/>
              </a:ext>
            </a:extLst>
          </p:cNvPr>
          <p:cNvSpPr txBox="1"/>
          <p:nvPr/>
        </p:nvSpPr>
        <p:spPr>
          <a:xfrm>
            <a:off x="1540793" y="5715298"/>
            <a:ext cx="4181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T(n) for </a:t>
            </a:r>
            <a:r>
              <a:rPr lang="en-US" sz="2400" dirty="0" err="1"/>
              <a:t>search_tree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0125C-DF0D-9A4F-8BCB-5E47F824ED9B}"/>
              </a:ext>
            </a:extLst>
          </p:cNvPr>
          <p:cNvSpPr txBox="1"/>
          <p:nvPr/>
        </p:nvSpPr>
        <p:spPr>
          <a:xfrm>
            <a:off x="5889016" y="3285230"/>
            <a:ext cx="5832772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q is not None: return q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560E5-2A9B-CB4B-9164-52C2B689F75C}"/>
              </a:ext>
            </a:extLst>
          </p:cNvPr>
          <p:cNvSpPr txBox="1"/>
          <p:nvPr/>
        </p:nvSpPr>
        <p:spPr>
          <a:xfrm>
            <a:off x="470212" y="3285230"/>
            <a:ext cx="4789559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E78C0A-801D-6845-8F0E-4F40DD316705}"/>
              </a:ext>
            </a:extLst>
          </p:cNvPr>
          <p:cNvCxnSpPr>
            <a:cxnSpLocks/>
          </p:cNvCxnSpPr>
          <p:nvPr/>
        </p:nvCxnSpPr>
        <p:spPr>
          <a:xfrm>
            <a:off x="4679004" y="3822970"/>
            <a:ext cx="1838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F23F97-82B8-E344-824E-D233F93A531A}"/>
              </a:ext>
            </a:extLst>
          </p:cNvPr>
          <p:cNvCxnSpPr>
            <a:cxnSpLocks/>
          </p:cNvCxnSpPr>
          <p:nvPr/>
        </p:nvCxnSpPr>
        <p:spPr>
          <a:xfrm>
            <a:off x="4679004" y="3822970"/>
            <a:ext cx="1838528" cy="36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481ED9-A3B0-2F4C-9D4D-0E2F6B8B4317}"/>
              </a:ext>
            </a:extLst>
          </p:cNvPr>
          <p:cNvCxnSpPr>
            <a:cxnSpLocks/>
          </p:cNvCxnSpPr>
          <p:nvPr/>
        </p:nvCxnSpPr>
        <p:spPr>
          <a:xfrm>
            <a:off x="3284706" y="4204426"/>
            <a:ext cx="3232826" cy="31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A3D61D-1C4C-6546-B370-72B89EA87364}"/>
              </a:ext>
            </a:extLst>
          </p:cNvPr>
          <p:cNvCxnSpPr>
            <a:cxnSpLocks/>
          </p:cNvCxnSpPr>
          <p:nvPr/>
        </p:nvCxnSpPr>
        <p:spPr>
          <a:xfrm>
            <a:off x="3446834" y="4525972"/>
            <a:ext cx="3070698" cy="74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3B2CB-2721-304C-A6BD-AA7CCCFB9CD7}"/>
              </a:ext>
            </a:extLst>
          </p:cNvPr>
          <p:cNvSpPr/>
          <p:nvPr/>
        </p:nvSpPr>
        <p:spPr>
          <a:xfrm>
            <a:off x="6619708" y="4686433"/>
            <a:ext cx="4479552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E261F4-D887-5847-A368-79BEAC259C78}"/>
              </a:ext>
            </a:extLst>
          </p:cNvPr>
          <p:cNvSpPr/>
          <p:nvPr/>
        </p:nvSpPr>
        <p:spPr>
          <a:xfrm>
            <a:off x="6625373" y="5383789"/>
            <a:ext cx="1438857" cy="326347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6EC16-2BEF-5243-B1F0-632A43243A7B}"/>
              </a:ext>
            </a:extLst>
          </p:cNvPr>
          <p:cNvSpPr txBox="1"/>
          <p:nvPr/>
        </p:nvSpPr>
        <p:spPr>
          <a:xfrm>
            <a:off x="370390" y="2877675"/>
            <a:ext cx="2239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Exhaustive work</a:t>
            </a:r>
          </a:p>
        </p:txBody>
      </p:sp>
    </p:spTree>
    <p:extLst>
      <p:ext uri="{BB962C8B-B14F-4D97-AF65-F5344CB8AC3E}">
        <p14:creationId xmlns:p14="http://schemas.microsoft.com/office/powerpoint/2010/main" val="367417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FDD-7934-4E40-A163-AB384FB6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8529" cy="1325563"/>
          </a:xfrm>
        </p:spPr>
        <p:txBody>
          <a:bodyPr/>
          <a:lstStyle/>
          <a:p>
            <a:r>
              <a:rPr lang="en-US" dirty="0"/>
              <a:t>Compare binary tree walk with BST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23F9-519C-E64B-9569-6057414B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recursion; we only </a:t>
            </a:r>
            <a:r>
              <a:rPr lang="en-US" dirty="0" err="1"/>
              <a:t>recurse</a:t>
            </a:r>
            <a:r>
              <a:rPr lang="en-US" dirty="0"/>
              <a:t> to </a:t>
            </a:r>
            <a:r>
              <a:rPr lang="en-US" b="1" dirty="0"/>
              <a:t>ONE</a:t>
            </a:r>
            <a:r>
              <a:rPr lang="en-US" dirty="0"/>
              <a:t> child not both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960AF-A022-814B-8DD8-5D00D98DE247}"/>
              </a:ext>
            </a:extLst>
          </p:cNvPr>
          <p:cNvSpPr txBox="1"/>
          <p:nvPr/>
        </p:nvSpPr>
        <p:spPr>
          <a:xfrm>
            <a:off x="83383" y="2997189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B2FFF-DEF2-1142-B192-1951F3C9926F}"/>
              </a:ext>
            </a:extLst>
          </p:cNvPr>
          <p:cNvSpPr txBox="1"/>
          <p:nvPr/>
        </p:nvSpPr>
        <p:spPr>
          <a:xfrm>
            <a:off x="5840071" y="2997189"/>
            <a:ext cx="626854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x&lt;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x&gt;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E4EAC-4B7A-154C-947E-A26E42D666E8}"/>
              </a:ext>
            </a:extLst>
          </p:cNvPr>
          <p:cNvSpPr txBox="1"/>
          <p:nvPr/>
        </p:nvSpPr>
        <p:spPr>
          <a:xfrm>
            <a:off x="1626637" y="5715298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+ 2T(n/2)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83E13-0EC4-0243-8892-224BF3C0B7C4}"/>
              </a:ext>
            </a:extLst>
          </p:cNvPr>
          <p:cNvSpPr txBox="1"/>
          <p:nvPr/>
        </p:nvSpPr>
        <p:spPr>
          <a:xfrm>
            <a:off x="7677354" y="5706240"/>
            <a:ext cx="2416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T(n/2)</a:t>
            </a:r>
          </a:p>
        </p:txBody>
      </p:sp>
    </p:spTree>
    <p:extLst>
      <p:ext uri="{BB962C8B-B14F-4D97-AF65-F5344CB8AC3E}">
        <p14:creationId xmlns:p14="http://schemas.microsoft.com/office/powerpoint/2010/main" val="147578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</TotalTime>
  <Words>1270</Words>
  <Application>Microsoft Macintosh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Monaco</vt:lpstr>
      <vt:lpstr>Office Theme</vt:lpstr>
      <vt:lpstr>Walking data structures</vt:lpstr>
      <vt:lpstr>Most algorithms walk data structures</vt:lpstr>
      <vt:lpstr>Walking arrays</vt:lpstr>
      <vt:lpstr>Matrix-walking pattern</vt:lpstr>
      <vt:lpstr>Exercise: visualize walking linked list</vt:lpstr>
      <vt:lpstr>Recursive tree walk is most natural</vt:lpstr>
      <vt:lpstr>Recursion tree vs binary tree</vt:lpstr>
      <vt:lpstr>Search in binary tree</vt:lpstr>
      <vt:lpstr>Compare binary tree walk with BST search</vt:lpstr>
      <vt:lpstr>Graphs: Manual construction</vt:lpstr>
      <vt:lpstr>Depth-first graph walk*, compare to tree</vt:lpstr>
      <vt:lpstr>Depth-first graph walk avoiding cycles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Microsoft Office User</dc:creator>
  <cp:lastModifiedBy>Microsoft Office User</cp:lastModifiedBy>
  <cp:revision>93</cp:revision>
  <cp:lastPrinted>2019-02-12T19:51:14Z</cp:lastPrinted>
  <dcterms:created xsi:type="dcterms:W3CDTF">2019-02-04T21:20:58Z</dcterms:created>
  <dcterms:modified xsi:type="dcterms:W3CDTF">2020-02-13T19:32:08Z</dcterms:modified>
</cp:coreProperties>
</file>