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O(n)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400" i="1" dirty="0"/>
              <a:t>(was in a “big internet company” interview)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54376" cy="4351338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410510" y="3350233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561" cy="4351338"/>
          </a:xfrm>
        </p:spPr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</a:t>
            </a:r>
            <a:r>
              <a:rPr lang="en-US" dirty="0" err="1">
                <a:hlinkClick r:id="rId2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b="1" dirty="0"/>
              <a:t>Idea</a:t>
            </a:r>
            <a:r>
              <a:rPr lang="en-US" dirty="0"/>
              <a:t>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43" y="648431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</a:t>
            </a:r>
            <a:r>
              <a:rPr lang="en-US"/>
              <a:t>data structure in O(n), </a:t>
            </a:r>
            <a:r>
              <a:rPr lang="en-US" dirty="0"/>
              <a:t>the TRIE is pretty hard to beat complexity and performance; looking up a word in the TRIE is O(m) for m 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even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next  # roll it!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Could still be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any string in doc in O(m), if we prepare a proper side data structure beforehand once for O(n), and you let me search for words instead of arbitrary strings</a:t>
            </a:r>
          </a:p>
          <a:p>
            <a:r>
              <a:rPr lang="en-US" dirty="0"/>
              <a:t>How is this possible?!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313</TotalTime>
  <Words>1877</Words>
  <Application>Microsoft Macintosh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Implementation</vt:lpstr>
      <vt:lpstr>Searching a Trie (was in a “big internet company” interview)</vt:lpstr>
      <vt:lpstr>Edge 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72</cp:revision>
  <cp:lastPrinted>2019-02-21T21:32:24Z</cp:lastPrinted>
  <dcterms:created xsi:type="dcterms:W3CDTF">2019-02-21T01:47:23Z</dcterms:created>
  <dcterms:modified xsi:type="dcterms:W3CDTF">2020-02-20T19:24:21Z</dcterms:modified>
</cp:coreProperties>
</file>