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318" r:id="rId4"/>
    <p:sldId id="319" r:id="rId5"/>
    <p:sldId id="290" r:id="rId6"/>
    <p:sldId id="291" r:id="rId7"/>
    <p:sldId id="294" r:id="rId8"/>
    <p:sldId id="293" r:id="rId9"/>
    <p:sldId id="299" r:id="rId10"/>
    <p:sldId id="295" r:id="rId11"/>
    <p:sldId id="296" r:id="rId12"/>
    <p:sldId id="297" r:id="rId13"/>
    <p:sldId id="303" r:id="rId14"/>
    <p:sldId id="304" r:id="rId15"/>
    <p:sldId id="298" r:id="rId16"/>
    <p:sldId id="302" r:id="rId17"/>
    <p:sldId id="300" r:id="rId18"/>
    <p:sldId id="301" r:id="rId19"/>
    <p:sldId id="309" r:id="rId20"/>
    <p:sldId id="310" r:id="rId21"/>
    <p:sldId id="317" r:id="rId22"/>
    <p:sldId id="312" r:id="rId23"/>
    <p:sldId id="311" r:id="rId24"/>
    <p:sldId id="313" r:id="rId25"/>
    <p:sldId id="315" r:id="rId26"/>
    <p:sldId id="314" r:id="rId27"/>
    <p:sldId id="308" r:id="rId28"/>
    <p:sldId id="305" r:id="rId29"/>
    <p:sldId id="320" r:id="rId30"/>
    <p:sldId id="316" r:id="rId31"/>
    <p:sldId id="306" r:id="rId32"/>
    <p:sldId id="307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5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hyperlink" Target="https://snap.stanford.edu/data/facebook_combined.txt.g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198"/>
          </a:xfrm>
        </p:spPr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/>
          <a:lstStyle/>
          <a:p>
            <a:r>
              <a:rPr lang="en-US" dirty="0"/>
              <a:t>If we run into starting node in visited set, return True;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blue</a:t>
            </a:r>
            <a:r>
              <a:rPr lang="en-US" dirty="0"/>
              <a:t> means different than plain walk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start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if c: return True # found it,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 OR u-&gt;v mean u precedes v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E.g., 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  <a:p>
            <a:r>
              <a:rPr lang="en-US" dirty="0"/>
              <a:t>Cycles are meaningless for dependencies;</a:t>
            </a:r>
            <a:br>
              <a:rPr lang="en-US" dirty="0"/>
            </a:br>
            <a:r>
              <a:rPr lang="en-US" dirty="0"/>
              <a:t>how can 630-01 be attended before itself?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72F1-2173-C749-AD58-175572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1" y="4877432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9349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nodes/edges</a:t>
                </a:r>
              </a:p>
              <a:p>
                <a:r>
                  <a:rPr lang="en-US" dirty="0"/>
                  <a:t>Nodes can be email addresses, map locations, documents, tasks to perform, URLs on the web, customers, computers on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directed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br>
                  <a:rPr lang="en-US" i="1" dirty="0"/>
                </a:br>
                <a:r>
                  <a:rPr lang="en-US" dirty="0"/>
                  <a:t>since n nodes can connect to n-1 other nodes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9349" cy="4351338"/>
              </a:xfrm>
              <a:blipFill>
                <a:blip r:embed="rId2"/>
                <a:stretch>
                  <a:fillRect l="-950" t="-3801" r="-1900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 u depends 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(not sure why)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result of post-order traversal;</a:t>
            </a:r>
            <a:br>
              <a:rPr lang="en-US" dirty="0"/>
            </a:br>
            <a:r>
              <a:rPr lang="en-US" dirty="0"/>
              <a:t>See proof page 582 of Sedgewick/Wayne Algorithms book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69" y="2630289"/>
            <a:ext cx="91318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reverse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(sorted)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D073-87F5-7140-A3EB-D8151444B47B}"/>
              </a:ext>
            </a:extLst>
          </p:cNvPr>
          <p:cNvSpPr txBox="1"/>
          <p:nvPr/>
        </p:nvSpPr>
        <p:spPr>
          <a:xfrm>
            <a:off x="220200" y="5612860"/>
            <a:ext cx="649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reverse </a:t>
            </a:r>
            <a:r>
              <a:rPr lang="en-US" sz="2400" dirty="0" err="1"/>
              <a:t>postorder</a:t>
            </a:r>
            <a:r>
              <a:rPr lang="en-US" sz="2400" dirty="0"/>
              <a:t> here since u precedes v</a:t>
            </a: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392B-B4AF-5A41-A493-CC872B19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FB friend graph with </a:t>
            </a:r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AC02-7FD9-2440-8917-42389376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6426"/>
            <a:ext cx="10893357" cy="4620537"/>
          </a:xfrm>
        </p:spPr>
        <p:txBody>
          <a:bodyPr>
            <a:normAutofit/>
          </a:bodyPr>
          <a:lstStyle/>
          <a:p>
            <a:r>
              <a:rPr lang="en-US" sz="2200" dirty="0"/>
              <a:t>pip install </a:t>
            </a:r>
            <a:r>
              <a:rPr lang="en-US" sz="2200" dirty="0" err="1"/>
              <a:t>networkx</a:t>
            </a:r>
            <a:endParaRPr lang="en-US" sz="2200" dirty="0"/>
          </a:p>
          <a:p>
            <a:r>
              <a:rPr lang="en-US" sz="2200" dirty="0"/>
              <a:t>download and </a:t>
            </a:r>
            <a:r>
              <a:rPr lang="en-US" sz="2200" dirty="0" err="1"/>
              <a:t>uncompress</a:t>
            </a:r>
            <a:r>
              <a:rPr lang="en-US" sz="2200" dirty="0"/>
              <a:t> </a:t>
            </a:r>
            <a:r>
              <a:rPr lang="en-US" sz="2200" i="1" dirty="0">
                <a:hlinkClick r:id="rId2"/>
              </a:rPr>
              <a:t>https://snap.stanford.edu/data/facebook_combined.txt.gz</a:t>
            </a:r>
            <a:endParaRPr lang="en-US" sz="2200" i="1" dirty="0"/>
          </a:p>
          <a:p>
            <a:r>
              <a:rPr lang="en-US" sz="2200" dirty="0"/>
              <a:t>Get small sample of edges then do </a:t>
            </a:r>
            <a:r>
              <a:rPr lang="en-US" sz="2200" dirty="0" err="1"/>
              <a:t>edge_subgraph</a:t>
            </a:r>
            <a:r>
              <a:rPr lang="en-US" sz="2200" dirty="0"/>
              <a:t>(), </a:t>
            </a:r>
            <a:r>
              <a:rPr lang="en-US" sz="2200" dirty="0" err="1"/>
              <a:t>draw_networkx_edges</a:t>
            </a:r>
            <a:r>
              <a:rPr lang="en-US" sz="2200" dirty="0"/>
              <a:t>(), </a:t>
            </a:r>
            <a:r>
              <a:rPr lang="en-US" sz="2200" dirty="0" err="1"/>
              <a:t>draw_networkx_nodes</a:t>
            </a:r>
            <a:r>
              <a:rPr lang="en-US" sz="2200" dirty="0"/>
              <a:t>()</a:t>
            </a:r>
          </a:p>
          <a:p>
            <a:r>
              <a:rPr lang="en-US" sz="2200" dirty="0"/>
              <a:t>Need to pass positions of nodes for layout, such as </a:t>
            </a:r>
            <a:r>
              <a:rPr lang="en-US" sz="2200" dirty="0" err="1"/>
              <a:t>circular_layout</a:t>
            </a:r>
            <a:r>
              <a:rPr lang="en-US" sz="2200"/>
              <a:t>()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877A-B291-EA4B-8EB8-11E2B794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67" y="4105071"/>
            <a:ext cx="3396255" cy="2530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D98871-EEAB-DD49-8D54-182A832AA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3827896"/>
            <a:ext cx="3768252" cy="2807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ADF4D-B43C-234D-9639-464938EA6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552" y="3479800"/>
            <a:ext cx="45339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1D3A-9021-5847-9FBF-F952C03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7715" cy="1325563"/>
          </a:xfrm>
        </p:spPr>
        <p:txBody>
          <a:bodyPr/>
          <a:lstStyle/>
          <a:p>
            <a:r>
              <a:rPr lang="en-US" dirty="0"/>
              <a:t>Facebook friend network, different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8D14-4082-B645-B5CF-B1C529B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3B2BD-6EB7-E440-8C59-ADA7AAF1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" y="1717399"/>
            <a:ext cx="5976430" cy="4453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FB7D0-13A4-1144-B52E-9BF062AC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90687"/>
            <a:ext cx="602105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2508</TotalTime>
  <Words>2434</Words>
  <Application>Microsoft Macintosh PowerPoint</Application>
  <PresentationFormat>Widescreen</PresentationFormat>
  <Paragraphs>246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Facebook friend network, different layouts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 u depends v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Visualize FB friend graph with networkx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166</cp:revision>
  <cp:lastPrinted>2019-02-28T19:36:32Z</cp:lastPrinted>
  <dcterms:created xsi:type="dcterms:W3CDTF">2019-02-25T18:17:22Z</dcterms:created>
  <dcterms:modified xsi:type="dcterms:W3CDTF">2020-02-20T21:57:48Z</dcterms:modified>
</cp:coreProperties>
</file>