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4" r:id="rId8"/>
    <p:sldId id="298" r:id="rId9"/>
    <p:sldId id="296" r:id="rId10"/>
    <p:sldId id="293" r:id="rId11"/>
    <p:sldId id="287" r:id="rId12"/>
    <p:sldId id="299" r:id="rId13"/>
    <p:sldId id="297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2"/>
    <p:restoredTop sz="94740"/>
  </p:normalViewPr>
  <p:slideViewPr>
    <p:cSldViewPr snapToGrid="0" snapToObjects="1">
      <p:cViewPr varScale="1">
        <p:scale>
          <a:sx n="111" d="100"/>
          <a:sy n="111" d="100"/>
        </p:scale>
        <p:origin x="23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”pip install </a:t>
            </a:r>
            <a:r>
              <a:rPr lang="en-US" dirty="0" err="1"/>
              <a:t>lolviz</a:t>
            </a:r>
            <a:r>
              <a:rPr lang="en-US" dirty="0"/>
              <a:t>”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762000" y="6176963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walking.ipynb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B99B-6506-2E43-A5C8-14B7064B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8" y="3701527"/>
            <a:ext cx="10973783" cy="2475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62F48-5902-1540-A51C-A2CF700930C9}"/>
              </a:ext>
            </a:extLst>
          </p:cNvPr>
          <p:cNvSpPr txBox="1"/>
          <p:nvPr/>
        </p:nvSpPr>
        <p:spPr>
          <a:xfrm>
            <a:off x="435429" y="6198221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*This function is missing a key bit</a:t>
            </a:r>
          </a:p>
        </p:txBody>
      </p: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(walk_graph2() should take </a:t>
            </a:r>
            <a:r>
              <a:rPr lang="en-US" b="1" dirty="0"/>
              <a:t>seen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8766662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seen=set() # naughty but simple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seen: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seen.add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avoid parts 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</a:t>
            </a:r>
            <a:r>
              <a:rPr lang="en-US"/>
              <a:t>in 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the foundational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</a:t>
            </a:r>
          </a:p>
          <a:p>
            <a:r>
              <a:rPr lang="en-US" dirty="0"/>
              <a:t>With dynamic programming (caching), algorithms can avoid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 (more on this later)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tree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visitation order (discover, finish nodes) always same</a:t>
            </a:r>
          </a:p>
          <a:p>
            <a:r>
              <a:rPr lang="en-US" dirty="0"/>
              <a:t>Traversal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670" y="25300"/>
            <a:ext cx="2590800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6104-BABD-8643-B0F8-4FD1F89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vs binary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1E703E-A041-ED4A-BA35-1CBA9C43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2470944"/>
            <a:ext cx="6819900" cy="3060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7CE28-6AF4-4249-A47B-F2A8E1161A5F}"/>
              </a:ext>
            </a:extLst>
          </p:cNvPr>
          <p:cNvSpPr txBox="1"/>
          <p:nvPr/>
        </p:nvSpPr>
        <p:spPr>
          <a:xfrm>
            <a:off x="7653588" y="135354"/>
            <a:ext cx="436424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2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2" y="6205834"/>
            <a:ext cx="436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Exhaustive search of all nodes</a:t>
            </a:r>
          </a:p>
        </p:txBody>
      </p:sp>
    </p:spTree>
    <p:extLst>
      <p:ext uri="{BB962C8B-B14F-4D97-AF65-F5344CB8AC3E}">
        <p14:creationId xmlns:p14="http://schemas.microsoft.com/office/powerpoint/2010/main" val="217876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1540793" y="5715298"/>
            <a:ext cx="4181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T(n) for </a:t>
            </a:r>
            <a:r>
              <a:rPr lang="en-US" sz="2400" dirty="0" err="1"/>
              <a:t>search_tree</a:t>
            </a:r>
            <a:r>
              <a:rPr lang="en-US" sz="2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3285230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3285230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3822970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4204426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46834" y="4525972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4686433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5383789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877675"/>
            <a:ext cx="2239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work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BST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1302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Recursive tree walk is most natural</vt:lpstr>
      <vt:lpstr>Recursion tree vs binary tree</vt:lpstr>
      <vt:lpstr>Search in binary tree</vt:lpstr>
      <vt:lpstr>Compare binary tree walk with BST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Microsoft Office User</cp:lastModifiedBy>
  <cp:revision>99</cp:revision>
  <cp:lastPrinted>2019-02-12T19:51:14Z</cp:lastPrinted>
  <dcterms:created xsi:type="dcterms:W3CDTF">2019-02-04T21:20:58Z</dcterms:created>
  <dcterms:modified xsi:type="dcterms:W3CDTF">2020-02-13T19:39:20Z</dcterms:modified>
</cp:coreProperties>
</file>